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64" r:id="rId2"/>
    <p:sldId id="265" r:id="rId3"/>
    <p:sldId id="266" r:id="rId4"/>
    <p:sldId id="261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57" d="100"/>
          <a:sy n="57" d="100"/>
        </p:scale>
        <p:origin x="1138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2/10/2023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2/10/2023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781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822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6075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3413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784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1964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94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5143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6221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2472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6660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3379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2853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778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8975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4135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4481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8637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1886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0760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6575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67104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5183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54044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39651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03328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03735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81550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61414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82697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92698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46289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51470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17652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15969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2916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384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 Noble </a:t>
            </a:r>
            <a:r>
              <a:rPr lang="en-US" sz="1600" dirty="0" smtClean="0"/>
              <a:t>Brown 44-24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 Apr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75188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</a:t>
            </a:r>
            <a:br>
              <a:rPr lang="en-US" sz="1600" dirty="0"/>
            </a:br>
            <a:r>
              <a:rPr lang="en-US" sz="1600" dirty="0"/>
              <a:t>Facility ID: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</a:t>
            </a:r>
            <a:br>
              <a:rPr lang="en-US" sz="1600" dirty="0"/>
            </a:br>
            <a:r>
              <a:rPr lang="en-US" sz="1600" dirty="0"/>
              <a:t>Facility ID: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21213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</a:t>
            </a:r>
            <a:br>
              <a:rPr lang="en-US" sz="1600" dirty="0"/>
            </a:br>
            <a:r>
              <a:rPr lang="en-US" sz="1600" dirty="0"/>
              <a:t>Facility ID: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2363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8763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329225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50658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1062806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48086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3107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67865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88804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745668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4125431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94838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593771" y="1541735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1767204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</a:t>
            </a:r>
            <a:br>
              <a:rPr lang="en-US" sz="1600" dirty="0"/>
            </a:br>
            <a:r>
              <a:rPr lang="en-US" sz="1600" dirty="0"/>
              <a:t>Facility ID: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4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70612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009785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</a:t>
            </a:r>
            <a:br>
              <a:rPr lang="en-US" sz="1600" dirty="0"/>
            </a:br>
            <a:r>
              <a:rPr lang="en-US" sz="1600" dirty="0"/>
              <a:t>Facility ID: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5" name="Picture Placeholder 1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6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773706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79344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</a:t>
            </a:r>
            <a:br>
              <a:rPr lang="en-US" sz="1600" dirty="0"/>
            </a:br>
            <a:r>
              <a:rPr lang="en-US" sz="1600" dirty="0"/>
              <a:t>Facility ID: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3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192440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8916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67179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50658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108906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38151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88954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67865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97988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76489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704008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8994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593771" y="1541735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76304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</a:t>
            </a:r>
            <a:br>
              <a:rPr lang="en-US" sz="1600" dirty="0"/>
            </a:br>
            <a:r>
              <a:rPr lang="en-US" sz="1600" dirty="0"/>
              <a:t>Facility ID: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4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70612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485096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</a:t>
            </a:r>
            <a:br>
              <a:rPr lang="en-US" sz="1600" dirty="0"/>
            </a:br>
            <a:r>
              <a:rPr lang="en-US" sz="1600" dirty="0"/>
              <a:t>Facility ID: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5" name="Picture Placeholder 1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6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773706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148947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</a:t>
            </a:r>
            <a:br>
              <a:rPr lang="en-US" sz="1600" dirty="0"/>
            </a:br>
            <a:r>
              <a:rPr lang="en-US" sz="1600" dirty="0"/>
              <a:t>Facility ID: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3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18134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8916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1409640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50658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412273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1531731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8477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67865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54748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12389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34854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69851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593771" y="1541735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15381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593771" y="1541735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94728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593771" y="1541735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955198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593771" y="1541735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63371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3890</TotalTime>
  <Words>792</Words>
  <Application>Microsoft Office PowerPoint</Application>
  <PresentationFormat>On-screen Show (4:3)</PresentationFormat>
  <Paragraphs>200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Wingdings</vt:lpstr>
      <vt:lpstr>Office Theme</vt:lpstr>
      <vt:lpstr>Inspection Photos  Location Noble Brown 44-24  </vt:lpstr>
      <vt:lpstr>Inspection Photos  Location Facility ID: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Robinson, Taylor</cp:lastModifiedBy>
  <cp:revision>174</cp:revision>
  <dcterms:created xsi:type="dcterms:W3CDTF">2014-10-03T21:02:56Z</dcterms:created>
  <dcterms:modified xsi:type="dcterms:W3CDTF">2023-02-10T19:20:27Z</dcterms:modified>
</cp:coreProperties>
</file>