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Annala</a:t>
            </a:r>
            <a:r>
              <a:rPr lang="en-US" sz="1600" dirty="0" smtClean="0"/>
              <a:t> Federal A1 </a:t>
            </a:r>
            <a:br>
              <a:rPr lang="en-US" sz="1600" dirty="0" smtClean="0"/>
            </a:br>
            <a:r>
              <a:rPr lang="en-US" sz="1600" dirty="0" smtClean="0"/>
              <a:t>API: 05-067-07741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Stained soil/gravel around wellhead.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Annala</a:t>
            </a:r>
            <a:r>
              <a:rPr lang="en-US" sz="1600" dirty="0" smtClean="0"/>
              <a:t> Federal A1 </a:t>
            </a:r>
            <a:br>
              <a:rPr lang="en-US" sz="1600" dirty="0" smtClean="0"/>
            </a:br>
            <a:r>
              <a:rPr lang="en-US" sz="1600" dirty="0" smtClean="0"/>
              <a:t>API: 05-067-07741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Stained soil/gravel spotting from exhaust leak.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Catch pan for exhaust muffler.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3331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Annala</a:t>
            </a:r>
            <a:r>
              <a:rPr lang="en-US" sz="1600" dirty="0" smtClean="0"/>
              <a:t> Federal A1 </a:t>
            </a:r>
            <a:br>
              <a:rPr lang="en-US" sz="1600" dirty="0" smtClean="0"/>
            </a:br>
            <a:r>
              <a:rPr lang="en-US" sz="1600" dirty="0" smtClean="0"/>
              <a:t>API: 05-067-07741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Stained soil/gravel around engine oil day tank.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Oily waste from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 gearbox drain plug.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67851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Annala</a:t>
            </a:r>
            <a:r>
              <a:rPr lang="en-US" sz="1600" dirty="0" smtClean="0"/>
              <a:t> Federal A1 </a:t>
            </a:r>
            <a:br>
              <a:rPr lang="en-US" sz="1600" dirty="0" smtClean="0"/>
            </a:br>
            <a:r>
              <a:rPr lang="en-US" sz="1600" dirty="0" smtClean="0"/>
              <a:t>API: 05-067-07741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</a:t>
            </a:r>
            <a:r>
              <a:rPr lang="en-US" sz="1200" dirty="0" err="1" smtClean="0"/>
              <a:t>Stormwater</a:t>
            </a:r>
            <a:r>
              <a:rPr lang="en-US" sz="1200" dirty="0" smtClean="0"/>
              <a:t> BMP’s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#8 </a:t>
            </a:r>
            <a:r>
              <a:rPr lang="en-US" sz="1200" dirty="0" err="1" smtClean="0"/>
              <a:t>Stormwater</a:t>
            </a:r>
            <a:r>
              <a:rPr lang="en-US" sz="1200" dirty="0" smtClean="0"/>
              <a:t> BMP’s not functioning or maintained.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0487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Annala</a:t>
            </a:r>
            <a:r>
              <a:rPr lang="en-US" sz="1600" dirty="0" smtClean="0"/>
              <a:t> Federal A1 </a:t>
            </a:r>
            <a:br>
              <a:rPr lang="en-US" sz="1600" dirty="0" smtClean="0"/>
            </a:br>
            <a:r>
              <a:rPr lang="en-US" sz="1600" dirty="0" smtClean="0"/>
              <a:t>API: 05-067-07741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#9 </a:t>
            </a:r>
            <a:r>
              <a:rPr lang="en-US" sz="1200" dirty="0" err="1" smtClean="0"/>
              <a:t>Stormwater</a:t>
            </a:r>
            <a:r>
              <a:rPr lang="en-US" sz="1200" dirty="0" smtClean="0"/>
              <a:t> BMP’s not functioning or maintained, erosion channel from reclamation area.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#10 </a:t>
            </a:r>
            <a:r>
              <a:rPr lang="en-US" sz="1200" dirty="0" err="1" smtClean="0"/>
              <a:t>Stormwater</a:t>
            </a:r>
            <a:r>
              <a:rPr lang="en-US" sz="1200" dirty="0" smtClean="0"/>
              <a:t> BMP’s not functioning or maintained.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7641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Annala</a:t>
            </a:r>
            <a:r>
              <a:rPr lang="en-US" sz="1600" dirty="0" smtClean="0"/>
              <a:t> Federal A1 </a:t>
            </a:r>
            <a:br>
              <a:rPr lang="en-US" sz="1600" dirty="0" smtClean="0"/>
            </a:br>
            <a:r>
              <a:rPr lang="en-US" sz="1600" dirty="0" smtClean="0"/>
              <a:t>API: 05-067-07741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4025" y="4772891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#11 Waddle not functioning and is trash.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#12 Waddle not functioning and is trash.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00102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Annala</a:t>
            </a:r>
            <a:r>
              <a:rPr lang="en-US" sz="1600" dirty="0" smtClean="0"/>
              <a:t> Federal A1 </a:t>
            </a:r>
            <a:br>
              <a:rPr lang="en-US" sz="1600" dirty="0" smtClean="0"/>
            </a:br>
            <a:r>
              <a:rPr lang="en-US" sz="1600" dirty="0" smtClean="0"/>
              <a:t>API: 05-067-07741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#13 </a:t>
            </a:r>
            <a:r>
              <a:rPr lang="en-US" sz="1200" dirty="0" err="1" smtClean="0"/>
              <a:t>Stormwater</a:t>
            </a:r>
            <a:r>
              <a:rPr lang="en-US" sz="1200" dirty="0" smtClean="0"/>
              <a:t> BMP’s not functioning or maintained, erosion channel offsite.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#14 Production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18027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925</TotalTime>
  <Words>135</Words>
  <Application>Microsoft Office PowerPoint</Application>
  <PresentationFormat>On-screen Show (4:3)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Inspection Photos Annala Federal A1  API: 05-067-07741</vt:lpstr>
      <vt:lpstr>Inspection Photos Annala Federal A1  API: 05-067-07741</vt:lpstr>
      <vt:lpstr>Inspection Photos Annala Federal A1  API: 05-067-07741</vt:lpstr>
      <vt:lpstr>Inspection Photos Annala Federal A1  API: 05-067-07741</vt:lpstr>
      <vt:lpstr>Inspection Photos Annala Federal A1  API: 05-067-07741</vt:lpstr>
      <vt:lpstr>Inspection Photos Annala Federal A1  API: 05-067-07741</vt:lpstr>
      <vt:lpstr>Inspection Photos Annala Federal A1  API: 05-067-07741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113</cp:revision>
  <dcterms:created xsi:type="dcterms:W3CDTF">2014-10-03T21:02:56Z</dcterms:created>
  <dcterms:modified xsi:type="dcterms:W3CDTF">2019-05-28T19:38:27Z</dcterms:modified>
</cp:coreProperties>
</file>