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2" d="100"/>
          <a:sy n="112" d="100"/>
        </p:scale>
        <p:origin x="533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2/25/2019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2/25/2019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Location Name: Melvin Gross</a:t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05-063-06088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1254546" y="4318664"/>
            <a:ext cx="4343400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1. </a:t>
            </a:r>
            <a:r>
              <a:rPr lang="en-US" sz="1200" dirty="0" smtClean="0"/>
              <a:t>Wellhead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4546" y="1273728"/>
            <a:ext cx="4038600" cy="3028950"/>
          </a:xfrm>
        </p:spPr>
      </p:pic>
      <p:pic>
        <p:nvPicPr>
          <p:cNvPr id="5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31581" y="1668333"/>
            <a:ext cx="3028950" cy="2271712"/>
          </a:xfrm>
        </p:spPr>
      </p:pic>
      <p:sp>
        <p:nvSpPr>
          <p:cNvPr id="3" name="Rectangle 2"/>
          <p:cNvSpPr/>
          <p:nvPr/>
        </p:nvSpPr>
        <p:spPr>
          <a:xfrm>
            <a:off x="5425685" y="4302678"/>
            <a:ext cx="112037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1200" b="1" dirty="0" smtClean="0">
                <a:solidFill>
                  <a:prstClr val="black"/>
                </a:solidFill>
              </a:rPr>
              <a:t>2. Casing valve</a:t>
            </a:r>
            <a:endParaRPr lang="en-US" sz="1200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858</TotalTime>
  <Words>13</Words>
  <Application>Microsoft Office PowerPoint</Application>
  <PresentationFormat>On-screen Show (4:3)</PresentationFormat>
  <Paragraphs>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 Location Name: Melvin Gross API: 05-063-06088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113</cp:revision>
  <dcterms:created xsi:type="dcterms:W3CDTF">2014-10-03T21:02:56Z</dcterms:created>
  <dcterms:modified xsi:type="dcterms:W3CDTF">2019-02-25T21:49:50Z</dcterms:modified>
</cp:coreProperties>
</file>