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F604E-F4FE-4771-BF8F-80926275B142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AEB4-F3C3-4F02-8358-36D16CFE7F7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F604E-F4FE-4771-BF8F-80926275B142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AEB4-F3C3-4F02-8358-36D16CFE7F7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F604E-F4FE-4771-BF8F-80926275B142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AEB4-F3C3-4F02-8358-36D16CFE7F7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F604E-F4FE-4771-BF8F-80926275B142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AEB4-F3C3-4F02-8358-36D16CFE7F7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F604E-F4FE-4771-BF8F-80926275B142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AEB4-F3C3-4F02-8358-36D16CFE7F7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F604E-F4FE-4771-BF8F-80926275B142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AEB4-F3C3-4F02-8358-36D16CFE7F7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F604E-F4FE-4771-BF8F-80926275B142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AEB4-F3C3-4F02-8358-36D16CFE7F7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F604E-F4FE-4771-BF8F-80926275B142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AEB4-F3C3-4F02-8358-36D16CFE7F7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F604E-F4FE-4771-BF8F-80926275B142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AEB4-F3C3-4F02-8358-36D16CFE7F7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F604E-F4FE-4771-BF8F-80926275B142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AEB4-F3C3-4F02-8358-36D16CFE7F7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5F604E-F4FE-4771-BF8F-80926275B142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7AEB4-F3C3-4F02-8358-36D16CFE7F7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5F604E-F4FE-4771-BF8F-80926275B142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7AEB4-F3C3-4F02-8358-36D16CFE7F7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Oxy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CASCADE CREEK</a:t>
            </a:r>
            <a:r>
              <a:rPr lang="en-US" dirty="0" smtClean="0"/>
              <a:t> </a:t>
            </a:r>
            <a:r>
              <a:rPr lang="en-US" dirty="0"/>
              <a:t>617-41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8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Weeds in berm</a:t>
            </a:r>
            <a:endParaRPr lang="en-US" dirty="0"/>
          </a:p>
        </p:txBody>
      </p:sp>
      <p:pic>
        <p:nvPicPr>
          <p:cNvPr id="5" name="Content Placeholder 4" descr="DSCN48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Weeds in berm</a:t>
            </a:r>
            <a:endParaRPr lang="en-US" dirty="0"/>
          </a:p>
        </p:txBody>
      </p:sp>
      <p:pic>
        <p:nvPicPr>
          <p:cNvPr id="4" name="Content Placeholder 3" descr="DSCN48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10</Words>
  <Application>Microsoft Office PowerPoint</Application>
  <PresentationFormat>On-screen Show (4:3)</PresentationFormat>
  <Paragraphs>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Oxy</vt:lpstr>
      <vt:lpstr>Slide 2</vt:lpstr>
      <vt:lpstr>Slide 3</vt:lpstr>
      <vt:lpstr>Weeds in berm</vt:lpstr>
      <vt:lpstr>Weeds in berm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Oxy</dc:title>
  <dc:creator>Mike Longworth</dc:creator>
  <cp:lastModifiedBy>Mike Longworth</cp:lastModifiedBy>
  <cp:revision>2</cp:revision>
  <dcterms:created xsi:type="dcterms:W3CDTF">2014-08-12T20:59:47Z</dcterms:created>
  <dcterms:modified xsi:type="dcterms:W3CDTF">2014-08-12T21:06:51Z</dcterms:modified>
</cp:coreProperties>
</file>