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2" d="100"/>
          <a:sy n="112" d="100"/>
        </p:scale>
        <p:origin x="533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12/19/2018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12/19/2018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err="1" smtClean="0"/>
              <a:t>Lippoldt</a:t>
            </a:r>
            <a:r>
              <a:rPr lang="en-US" sz="1600" dirty="0" smtClean="0"/>
              <a:t> 1-14</a:t>
            </a:r>
            <a:br>
              <a:rPr lang="en-US" sz="1600" dirty="0" smtClean="0"/>
            </a:br>
            <a:r>
              <a:rPr lang="en-US" sz="1600" dirty="0" smtClean="0"/>
              <a:t>API: 05-009-06553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438400" y="43434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1. </a:t>
            </a:r>
            <a:r>
              <a:rPr lang="en-US" sz="1200" dirty="0" smtClean="0"/>
              <a:t>Location photo. Unused equipment and work tank on location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1295400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853</TotalTime>
  <Words>18</Words>
  <Application>Microsoft Office PowerPoint</Application>
  <PresentationFormat>On-screen Show (4:3)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Lippoldt 1-14 API: 05-009-06553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Welsh, Brian</cp:lastModifiedBy>
  <cp:revision>110</cp:revision>
  <dcterms:created xsi:type="dcterms:W3CDTF">2014-10-03T21:02:56Z</dcterms:created>
  <dcterms:modified xsi:type="dcterms:W3CDTF">2018-12-19T18:45:45Z</dcterms:modified>
</cp:coreProperties>
</file>