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05-095-06396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smtClean="0"/>
              <a:t>Dirks </a:t>
            </a:r>
            <a:r>
              <a:rPr lang="en-US" sz="1600" dirty="0" smtClean="0"/>
              <a:t>843-3-31-L7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143131"/>
            <a:ext cx="2514596" cy="188594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143128"/>
            <a:ext cx="2514600" cy="188595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MR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  Calibration cert </a:t>
            </a:r>
            <a:r>
              <a:rPr lang="en-US" smtClean="0"/>
              <a:t>in place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1240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05-095-06396 Amherst Field  Dirks 843-3-31-L7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188</cp:revision>
  <dcterms:created xsi:type="dcterms:W3CDTF">2014-10-03T21:02:56Z</dcterms:created>
  <dcterms:modified xsi:type="dcterms:W3CDTF">2022-08-31T14:58:08Z</dcterms:modified>
</cp:coreProperties>
</file>