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IKENOUYE BATTERY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05-123-#####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smtClean="0"/>
              <a:t>  </a:t>
            </a:r>
            <a:r>
              <a:rPr lang="en-US" sz="1200" dirty="0" smtClean="0"/>
              <a:t>PHOTO TAKEN FROM THE </a:t>
            </a:r>
            <a:r>
              <a:rPr lang="en-US" sz="1200" smtClean="0"/>
              <a:t>SW OF IKENOUYE </a:t>
            </a:r>
            <a:r>
              <a:rPr lang="en-US" sz="1200" dirty="0" smtClean="0"/>
              <a:t>TANK BATTERY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IKENOUYE EQUIPMENT PHOTO TAKEN FROM SW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813</TotalTime>
  <Words>18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IKENOUYE BATTERY API: 05-123-#####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2017-04-14T16:48:13Z</dcterms:modified>
</cp:coreProperties>
</file>