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-1267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5475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433496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Hi-Land 10B</a:t>
            </a:r>
            <a:br>
              <a:rPr lang="en-US" sz="1600" dirty="0" smtClean="0"/>
            </a:br>
            <a:r>
              <a:rPr lang="en-US" sz="1600" dirty="0" smtClean="0"/>
              <a:t>API: 05-001-08767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Hi-Land 10B</a:t>
            </a:r>
            <a:br>
              <a:rPr lang="en-US" sz="1600" dirty="0"/>
            </a:br>
            <a:r>
              <a:rPr lang="en-US" sz="1600" dirty="0"/>
              <a:t>API: 05-001-08767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Corrective Action: Trash inside separator housing shed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Separator housing</a:t>
            </a:r>
            <a:endParaRPr lang="en-US" sz="14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29284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Hi-Land 10B</a:t>
            </a:r>
            <a:br>
              <a:rPr lang="en-US" sz="1600" dirty="0"/>
            </a:br>
            <a:r>
              <a:rPr lang="en-US" sz="1600" dirty="0"/>
              <a:t>API: 05-001-08767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Corrective action: Stained soil around separator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Corrective action: Trash at wellhead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92036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Hi-Land 10B</a:t>
            </a:r>
            <a:br>
              <a:rPr lang="en-US" sz="1600" dirty="0"/>
            </a:br>
            <a:r>
              <a:rPr lang="en-US" sz="1600" dirty="0"/>
              <a:t>API: 05-001-08767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Corrective action: No emergency contact information on signage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Corrective action: Trash outside of separator housing shed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54714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</TotalTime>
  <Words>51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Inspection Photos Location Name: Hi-Land 10B API: 05-001-08767</vt:lpstr>
      <vt:lpstr>Inspection Photos Location Name: Hi-Land 10B API: 05-001-08767</vt:lpstr>
      <vt:lpstr>Inspection Photos Location Name: Hi-Land 10B API: 05-001-08767</vt:lpstr>
      <vt:lpstr>Inspection Photos Location Name: Hi-Land 10B API: 05-001-08767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2017-06-21T16:58:15Z</dcterms:modified>
</cp:coreProperties>
</file>