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64" r:id="rId2"/>
    <p:sldId id="265" r:id="rId3"/>
    <p:sldId id="266" r:id="rId4"/>
    <p:sldId id="262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DCA79-6722-424B-8B8C-512A257051A1}" type="datetimeFigureOut">
              <a:rPr lang="en-US" smtClean="0"/>
              <a:pPr/>
              <a:t>11/13/2023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A8A9F-BC7D-4070-8848-0F87B1FB8BBB}" type="datetimeFigureOut">
              <a:rPr lang="en-US" smtClean="0"/>
              <a:pPr/>
              <a:t>11/13/2023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5024" y="274638"/>
            <a:ext cx="4041775" cy="1143000"/>
          </a:xfrm>
        </p:spPr>
        <p:txBody>
          <a:bodyPr>
            <a:noAutofit/>
          </a:bodyPr>
          <a:lstStyle/>
          <a:p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Inspection Photos</a:t>
            </a:r>
            <a:br>
              <a:rPr lang="en-US" sz="1400" b="1" dirty="0">
                <a:solidFill>
                  <a:prstClr val="black">
                    <a:tint val="75000"/>
                  </a:prstClr>
                </a:solidFill>
              </a:rPr>
            </a:br>
            <a:r>
              <a:rPr lang="en-US" sz="1400" b="1" dirty="0">
                <a:solidFill>
                  <a:srgbClr val="FF0000"/>
                </a:solidFill>
              </a:rPr>
              <a:t>ANTELOPE FARMS 41-23 #</a:t>
            </a:r>
            <a:r>
              <a:rPr lang="en-US" sz="1400" b="1" dirty="0" smtClean="0">
                <a:solidFill>
                  <a:srgbClr val="FF0000"/>
                </a:solidFill>
              </a:rPr>
              <a:t>2</a:t>
            </a:r>
            <a:br>
              <a:rPr lang="en-US" sz="1400" b="1" dirty="0" smtClean="0">
                <a:solidFill>
                  <a:srgbClr val="FF0000"/>
                </a:solidFill>
              </a:rPr>
            </a:br>
            <a:r>
              <a:rPr lang="en-US" sz="1400" b="1" dirty="0" smtClean="0">
                <a:solidFill>
                  <a:prstClr val="black">
                    <a:tint val="75000"/>
                  </a:prstClr>
                </a:solidFill>
              </a:rPr>
              <a:t>Location </a:t>
            </a:r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ID: </a:t>
            </a:r>
            <a:r>
              <a:rPr lang="en-US" sz="1400" b="1" dirty="0">
                <a:solidFill>
                  <a:srgbClr val="FF0000"/>
                </a:solidFill>
              </a:rPr>
              <a:t>320003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Well Head : North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175800"/>
            <a:ext cx="4040188" cy="2274625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 Head : East</a:t>
            </a:r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175353"/>
            <a:ext cx="4041775" cy="2275519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10" y="318117"/>
            <a:ext cx="3195963" cy="9144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57199" y="5096470"/>
            <a:ext cx="82295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This is an orphaned well inspection. Inspection completed to document current condition of location, equipment, and wellhead. Inspection may also identify possible task required for final closure/release of location from the Orphaned Well Program.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6000" y="6019800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400" dirty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400" dirty="0">
                <a:solidFill>
                  <a:srgbClr val="FF0000"/>
                </a:solidFill>
              </a:rPr>
              <a:t>709200021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   </a:t>
            </a:r>
            <a:endParaRPr 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914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5024" y="274638"/>
            <a:ext cx="4041775" cy="1143000"/>
          </a:xfrm>
        </p:spPr>
        <p:txBody>
          <a:bodyPr>
            <a:noAutofit/>
          </a:bodyPr>
          <a:lstStyle/>
          <a:p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Inspection Photos</a:t>
            </a:r>
            <a:br>
              <a:rPr lang="en-US" sz="1400" b="1" dirty="0">
                <a:solidFill>
                  <a:prstClr val="black">
                    <a:tint val="75000"/>
                  </a:prstClr>
                </a:solidFill>
              </a:rPr>
            </a:br>
            <a:r>
              <a:rPr lang="en-US" sz="1400" b="1" dirty="0">
                <a:solidFill>
                  <a:srgbClr val="FF0000"/>
                </a:solidFill>
              </a:rPr>
              <a:t>ANTELOPE FARMS 41-23 #2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Location ID: </a:t>
            </a:r>
            <a:r>
              <a:rPr lang="en-US" sz="1400" b="1" dirty="0">
                <a:solidFill>
                  <a:srgbClr val="FF0000"/>
                </a:solidFill>
              </a:rPr>
              <a:t>320003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Well Head: </a:t>
            </a:r>
            <a:r>
              <a:rPr lang="en-US" dirty="0" smtClean="0"/>
              <a:t>South (not visible)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175800"/>
            <a:ext cx="4040188" cy="2274625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 Head: West</a:t>
            </a:r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175353"/>
            <a:ext cx="4041775" cy="2275519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10" y="318117"/>
            <a:ext cx="3195963" cy="9144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57199" y="5096470"/>
            <a:ext cx="82295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This is an orphaned well inspection. Inspection completed to document current condition of location, equipment, and wellhead. Inspection may also identify possible task required for final closure/release of location from the Orphaned Well Program.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6000" y="6019800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400" dirty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400" dirty="0">
                <a:solidFill>
                  <a:srgbClr val="FF0000"/>
                </a:solidFill>
              </a:rPr>
              <a:t>709200021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   </a:t>
            </a:r>
            <a:endParaRPr 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482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5024" y="274638"/>
            <a:ext cx="4041775" cy="1143000"/>
          </a:xfrm>
        </p:spPr>
        <p:txBody>
          <a:bodyPr>
            <a:noAutofit/>
          </a:bodyPr>
          <a:lstStyle/>
          <a:p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Inspection Photos</a:t>
            </a:r>
            <a:br>
              <a:rPr lang="en-US" sz="1400" b="1" dirty="0">
                <a:solidFill>
                  <a:prstClr val="black">
                    <a:tint val="75000"/>
                  </a:prstClr>
                </a:solidFill>
              </a:rPr>
            </a:br>
            <a:r>
              <a:rPr lang="en-US" sz="1400" b="1" dirty="0">
                <a:solidFill>
                  <a:srgbClr val="FF0000"/>
                </a:solidFill>
              </a:rPr>
              <a:t>ANTELOPE FARMS 41-23 #2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Location ID: </a:t>
            </a:r>
            <a:r>
              <a:rPr lang="en-US" sz="1400" b="1" dirty="0">
                <a:solidFill>
                  <a:srgbClr val="FF0000"/>
                </a:solidFill>
              </a:rPr>
              <a:t>320003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Well Head : GPS </a:t>
            </a:r>
            <a:r>
              <a:rPr lang="en-US" dirty="0"/>
              <a:t>Screenshot</a:t>
            </a:r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764" y="2173288"/>
            <a:ext cx="1316647" cy="2852737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Bubbled with soapy solution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44340" y="2796538"/>
            <a:ext cx="2851531" cy="1605411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10" y="318117"/>
            <a:ext cx="3195963" cy="9144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57199" y="5096470"/>
            <a:ext cx="82295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This is an orphaned well inspection. Inspection completed to document current condition of location, equipment, and wellhead. Inspection may also identify possible task required for final closure/release of location from the Orphaned Well Program.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6000" y="6019800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400" dirty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400" dirty="0">
                <a:solidFill>
                  <a:srgbClr val="FF0000"/>
                </a:solidFill>
              </a:rPr>
              <a:t>709200021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   </a:t>
            </a:r>
            <a:endParaRPr 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7401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5024" y="274638"/>
            <a:ext cx="4041775" cy="1143000"/>
          </a:xfrm>
        </p:spPr>
        <p:txBody>
          <a:bodyPr>
            <a:noAutofit/>
          </a:bodyPr>
          <a:lstStyle/>
          <a:p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Inspection Photos</a:t>
            </a:r>
            <a:br>
              <a:rPr lang="en-US" sz="1400" b="1" dirty="0">
                <a:solidFill>
                  <a:prstClr val="black">
                    <a:tint val="75000"/>
                  </a:prstClr>
                </a:solidFill>
              </a:rPr>
            </a:br>
            <a:r>
              <a:rPr lang="en-US" sz="1400" b="1" dirty="0">
                <a:solidFill>
                  <a:srgbClr val="FF0000"/>
                </a:solidFill>
              </a:rPr>
              <a:t>ANTELOPE FARMS 41-23 #2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Location ID: </a:t>
            </a:r>
            <a:r>
              <a:rPr lang="en-US" sz="1400" b="1" dirty="0">
                <a:solidFill>
                  <a:srgbClr val="FF0000"/>
                </a:solidFill>
              </a:rPr>
              <a:t>320003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Tank Battery : </a:t>
            </a:r>
            <a:r>
              <a:rPr lang="en-US" dirty="0" smtClean="0"/>
              <a:t>West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10" y="318117"/>
            <a:ext cx="3195963" cy="9144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57199" y="5096470"/>
            <a:ext cx="82295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This is an orphaned well inspection. Inspection completed to document current condition of location, equipment, and wellhead. Inspection may also identify possible task required for final closure/release of location from the Orphaned Well Program.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6000" y="6019800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400" dirty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400" dirty="0" smtClean="0">
                <a:solidFill>
                  <a:srgbClr val="FF0000"/>
                </a:solidFill>
              </a:rPr>
              <a:t>709200021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   </a:t>
            </a:r>
            <a:endParaRPr lang="en-US" sz="1400" dirty="0">
              <a:solidFill>
                <a:srgbClr val="FF0000"/>
              </a:solidFill>
            </a:endParaRPr>
          </a:p>
        </p:txBody>
      </p:sp>
      <p:pic>
        <p:nvPicPr>
          <p:cNvPr id="12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01" y="2176347"/>
            <a:ext cx="4039985" cy="2273531"/>
          </a:xfrm>
        </p:spPr>
      </p:pic>
    </p:spTree>
    <p:extLst>
      <p:ext uri="{BB962C8B-B14F-4D97-AF65-F5344CB8AC3E}">
        <p14:creationId xmlns:p14="http://schemas.microsoft.com/office/powerpoint/2010/main" val="1806739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1376</TotalTime>
  <Words>257</Words>
  <Application>Microsoft Office PowerPoint</Application>
  <PresentationFormat>On-screen Show (4:3)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Inspection Photos ANTELOPE FARMS 41-23 #2 Location ID: 320003</vt:lpstr>
      <vt:lpstr>Inspection Photos ANTELOPE FARMS 41-23 #2 Location ID: 320003</vt:lpstr>
      <vt:lpstr>Inspection Photos ANTELOPE FARMS 41-23 #2 Location ID: 320003</vt:lpstr>
      <vt:lpstr>Inspection Photos ANTELOPE FARMS 41-23 #2 Location ID: 320003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Abrams, Deborah</cp:lastModifiedBy>
  <cp:revision>140</cp:revision>
  <dcterms:created xsi:type="dcterms:W3CDTF">2014-10-03T21:02:56Z</dcterms:created>
  <dcterms:modified xsi:type="dcterms:W3CDTF">2023-11-13T20:30:29Z</dcterms:modified>
</cp:coreProperties>
</file>