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1312" y="1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28684" y="2474026"/>
            <a:ext cx="1394406" cy="11461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EAST CHEYENNE GAS STORAGE  #10322</a:t>
            </a:r>
            <a:r>
              <a:rPr lang="en-US" sz="2400" smtClean="0"/>
              <a:t/>
            </a:r>
            <a:br>
              <a:rPr lang="en-US" sz="2400" smtClean="0"/>
            </a:br>
            <a:r>
              <a:rPr lang="en-US" sz="2400" smtClean="0"/>
              <a:t>D004-2   075-09426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smtClean="0"/>
              <a:t>WH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SIGNAGE@WH 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47596" y="2461503"/>
            <a:ext cx="1401407" cy="1143000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1851</TotalTime>
  <Words>12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EAST CHEYENNE GAS STORAGE  #10322 D004-2   075-09426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297</cp:revision>
  <dcterms:created xsi:type="dcterms:W3CDTF">2014-10-03T21:02:56Z</dcterms:created>
  <dcterms:modified xsi:type="dcterms:W3CDTF">2026-01-04T18:25:06Z</dcterms:modified>
</cp:coreProperties>
</file>