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71" r:id="rId2"/>
    <p:sldId id="272" r:id="rId3"/>
    <p:sldId id="274" r:id="rId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32" autoAdjust="0"/>
  </p:normalViewPr>
  <p:slideViewPr>
    <p:cSldViewPr>
      <p:cViewPr varScale="1">
        <p:scale>
          <a:sx n="115" d="100"/>
          <a:sy n="115" d="100"/>
        </p:scale>
        <p:origin x="124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5/12/2022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5/12/2022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057-06427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Inspection </a:t>
            </a:r>
            <a:r>
              <a:rPr lang="en-US" sz="1600" dirty="0"/>
              <a:t>Date: </a:t>
            </a:r>
            <a:r>
              <a:rPr lang="en-US" sz="1600" dirty="0" smtClean="0"/>
              <a:t>5/11/2022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All Photos </a:t>
            </a:r>
            <a:r>
              <a:rPr lang="en-US" sz="1600" dirty="0"/>
              <a:t>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105400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/>
              <a:t>#1 </a:t>
            </a:r>
            <a:r>
              <a:rPr lang="en-US" sz="1200" dirty="0" smtClean="0"/>
              <a:t>Sign at wellhead.</a:t>
            </a:r>
            <a:endParaRPr lang="en-US" sz="1200" dirty="0"/>
          </a:p>
        </p:txBody>
      </p:sp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99864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057-6427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Inspection </a:t>
            </a:r>
            <a:r>
              <a:rPr lang="en-US" sz="1600" dirty="0"/>
              <a:t>Date: </a:t>
            </a:r>
            <a:r>
              <a:rPr lang="en-US" sz="1600" dirty="0" smtClean="0"/>
              <a:t>5/11/2022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All Photos </a:t>
            </a:r>
            <a:r>
              <a:rPr lang="en-US" sz="1600" dirty="0"/>
              <a:t>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105400"/>
            <a:ext cx="8763000" cy="493143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/>
              <a:t>#1 </a:t>
            </a:r>
            <a:r>
              <a:rPr lang="en-US" sz="1200" dirty="0" smtClean="0"/>
              <a:t>wellhead on pad, no other equipment. MIT was for continued SH status</a:t>
            </a:r>
            <a:endParaRPr lang="en-US" sz="1200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153022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868362"/>
          </a:xfrm>
        </p:spPr>
        <p:txBody>
          <a:bodyPr numCol="1">
            <a:normAutofit fontScale="90000"/>
          </a:bodyPr>
          <a:lstStyle/>
          <a:p>
            <a:pPr algn="r"/>
            <a:r>
              <a:rPr lang="en-US" sz="1600" dirty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057-06427</a:t>
            </a:r>
            <a:br>
              <a:rPr lang="en-US" sz="1600" dirty="0" smtClean="0"/>
            </a:br>
            <a:r>
              <a:rPr lang="en-US" sz="1600" dirty="0" smtClean="0"/>
              <a:t>Inspection </a:t>
            </a:r>
            <a:r>
              <a:rPr lang="en-US" sz="1600" dirty="0"/>
              <a:t>Date: </a:t>
            </a:r>
            <a:r>
              <a:rPr lang="en-US" sz="1600" dirty="0" smtClean="0"/>
              <a:t>5/11/2022 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All Photos </a:t>
            </a:r>
            <a:r>
              <a:rPr lang="en-US" sz="1600" dirty="0"/>
              <a:t>taken by Kris Neidel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381000" y="5105400"/>
            <a:ext cx="8763000" cy="1066800"/>
          </a:xfrm>
        </p:spPr>
        <p:txBody>
          <a:bodyPr>
            <a:normAutofit fontScale="85000" lnSpcReduction="20000"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#3 </a:t>
            </a:r>
            <a:r>
              <a:rPr lang="en-US" dirty="0"/>
              <a:t>Date of Test 5/11/22 status during test TA, starting Casing P=0, Initial tubing </a:t>
            </a:r>
            <a:r>
              <a:rPr lang="en-US" dirty="0" smtClean="0"/>
              <a:t>P=120 </a:t>
            </a:r>
            <a:r>
              <a:rPr lang="en-US" dirty="0"/>
              <a:t>Final Tubing </a:t>
            </a:r>
            <a:r>
              <a:rPr lang="en-US" dirty="0" smtClean="0"/>
              <a:t>P=120</a:t>
            </a:r>
            <a:r>
              <a:rPr lang="en-US" dirty="0"/>
              <a:t>. Casing P start </a:t>
            </a:r>
            <a:r>
              <a:rPr lang="en-US" dirty="0" smtClean="0"/>
              <a:t>test=760</a:t>
            </a:r>
            <a:r>
              <a:rPr lang="en-US" dirty="0"/>
              <a:t>, Casing annual 5 min </a:t>
            </a:r>
            <a:r>
              <a:rPr lang="en-US" dirty="0" smtClean="0"/>
              <a:t>758, </a:t>
            </a:r>
            <a:r>
              <a:rPr lang="en-US" dirty="0"/>
              <a:t>Casing annual 10 min   =</a:t>
            </a:r>
            <a:r>
              <a:rPr lang="en-US" dirty="0" smtClean="0"/>
              <a:t>758, </a:t>
            </a:r>
            <a:r>
              <a:rPr lang="en-US" dirty="0"/>
              <a:t>Casing annual 15 min= </a:t>
            </a:r>
            <a:r>
              <a:rPr lang="en-US" dirty="0" smtClean="0"/>
              <a:t>758, </a:t>
            </a:r>
            <a:r>
              <a:rPr lang="en-US" dirty="0"/>
              <a:t>Pressure Lost during </a:t>
            </a:r>
            <a:r>
              <a:rPr lang="en-US" dirty="0" smtClean="0"/>
              <a:t>Test=2</a:t>
            </a:r>
            <a:endParaRPr lang="en-US" sz="1200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0" t="15582" r="5480" b="13527"/>
          <a:stretch/>
        </p:blipFill>
        <p:spPr>
          <a:xfrm>
            <a:off x="416442" y="234657"/>
            <a:ext cx="4724400" cy="4865427"/>
          </a:xfrm>
        </p:spPr>
      </p:pic>
    </p:spTree>
    <p:extLst>
      <p:ext uri="{BB962C8B-B14F-4D97-AF65-F5344CB8AC3E}">
        <p14:creationId xmlns:p14="http://schemas.microsoft.com/office/powerpoint/2010/main" val="1408116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83508</TotalTime>
  <Words>124</Words>
  <Application>Microsoft Office PowerPoint</Application>
  <PresentationFormat>On-screen Show (4:3)</PresentationFormat>
  <Paragraphs>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Office Theme</vt:lpstr>
      <vt:lpstr>Inspection Photos 057-06427 Inspection Date: 5/11/2022  All Photos taken by Kris Neidel</vt:lpstr>
      <vt:lpstr>Inspection Photos 057-6427 Inspection Date: 5/11/2022  All Photos taken by Kris Neidel</vt:lpstr>
      <vt:lpstr>Inspection Photos 057-06427 Inspection Date: 5/11/2022  All Photos taken by Kris Neidel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Neidel, Kris</cp:lastModifiedBy>
  <cp:revision>337</cp:revision>
  <dcterms:created xsi:type="dcterms:W3CDTF">2014-10-03T21:02:56Z</dcterms:created>
  <dcterms:modified xsi:type="dcterms:W3CDTF">2022-05-13T16:55:43Z</dcterms:modified>
</cp:coreProperties>
</file>