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1" r:id="rId2"/>
    <p:sldId id="262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1277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526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176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</a:t>
            </a:r>
            <a:r>
              <a:rPr lang="en-US" sz="1600" dirty="0"/>
              <a:t>MOSER, WESLEY E. G. U. </a:t>
            </a:r>
            <a:r>
              <a:rPr lang="en-US" sz="1600" dirty="0" smtClean="0"/>
              <a:t>B-63N65W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</a:t>
            </a:r>
            <a:r>
              <a:rPr lang="en-US" sz="1600" dirty="0" smtClean="0"/>
              <a:t>406261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1 </a:t>
            </a:r>
            <a:r>
              <a:rPr lang="en-US" sz="1400" dirty="0"/>
              <a:t>– </a:t>
            </a:r>
            <a:r>
              <a:rPr lang="en-US" sz="1400" dirty="0" smtClean="0"/>
              <a:t>Battery location sign</a:t>
            </a:r>
            <a:endParaRPr lang="en-US" sz="1400" dirty="0"/>
          </a:p>
          <a:p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Stained soil at load out has been cleaned</a:t>
            </a:r>
            <a:endParaRPr lang="en-US" sz="1400" dirty="0"/>
          </a:p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81136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</a:t>
            </a:r>
            <a:r>
              <a:rPr lang="en-US" sz="1600" dirty="0"/>
              <a:t>MOSER, WESLEY E. G. U. </a:t>
            </a:r>
            <a:r>
              <a:rPr lang="en-US" sz="1600" dirty="0" smtClean="0"/>
              <a:t>B-63N65W</a:t>
            </a:r>
            <a:r>
              <a:rPr lang="sv-SE" sz="1600" dirty="0"/>
              <a:t/>
            </a:r>
            <a:br>
              <a:rPr lang="sv-SE" sz="1600" dirty="0"/>
            </a:br>
            <a:r>
              <a:rPr lang="en-US" sz="1600" dirty="0"/>
              <a:t>Location ID </a:t>
            </a:r>
            <a:r>
              <a:rPr lang="en-US" sz="1600" dirty="0" smtClean="0"/>
              <a:t>406261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 smtClean="0"/>
              <a:t>3 – Unused equipment removed</a:t>
            </a:r>
            <a:endParaRPr lang="en-US" sz="1400" dirty="0"/>
          </a:p>
          <a:p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244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4 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Site photo</a:t>
            </a:r>
            <a:endParaRPr lang="en-US" sz="1400" dirty="0"/>
          </a:p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20839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1292</TotalTime>
  <Words>40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MOSER, WESLEY E. G. U. B-63N65W Location ID 406261</vt:lpstr>
      <vt:lpstr>Inspection Photos Location Name: MOSER, WESLEY E. G. U. B-63N65W Location ID 406261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Oakman, Kari</cp:lastModifiedBy>
  <cp:revision>137</cp:revision>
  <dcterms:created xsi:type="dcterms:W3CDTF">2014-10-03T21:02:56Z</dcterms:created>
  <dcterms:modified xsi:type="dcterms:W3CDTF">2019-03-14T18:30:46Z</dcterms:modified>
</cp:coreProperties>
</file>