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D2CDB-8BC6-437C-8C91-E8134301C34A}" type="datetimeFigureOut">
              <a:rPr lang="en-US" smtClean="0"/>
              <a:t>08/25/2014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B4FE-5EEA-4C31-8A70-E70CFAD6A2A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PA 14-36 Pad</a:t>
            </a:r>
          </a:p>
          <a:p>
            <a:r>
              <a:rPr lang="en-US" dirty="0" smtClean="0"/>
              <a:t>Location id. </a:t>
            </a:r>
            <a:r>
              <a:rPr lang="en-US" smtClean="0"/>
              <a:t># 323993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Wells</a:t>
            </a:r>
            <a:endParaRPr lang="en-US" dirty="0"/>
          </a:p>
        </p:txBody>
      </p:sp>
      <p:pic>
        <p:nvPicPr>
          <p:cNvPr id="4" name="Content Placeholder 3" descr="DSCN49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Junk</a:t>
            </a:r>
            <a:endParaRPr lang="en-US" dirty="0"/>
          </a:p>
        </p:txBody>
      </p:sp>
      <p:pic>
        <p:nvPicPr>
          <p:cNvPr id="4" name="Content Placeholder 3" descr="DSCN49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Storage and junk</a:t>
            </a:r>
            <a:endParaRPr lang="en-US" dirty="0"/>
          </a:p>
        </p:txBody>
      </p:sp>
      <p:pic>
        <p:nvPicPr>
          <p:cNvPr id="4" name="Content Placeholder 3" descr="DSCN49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Junk</a:t>
            </a:r>
            <a:endParaRPr lang="en-US" dirty="0"/>
          </a:p>
        </p:txBody>
      </p:sp>
      <p:pic>
        <p:nvPicPr>
          <p:cNvPr id="4" name="Content Placeholder 3" descr="DSCN49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Cut in Cut slope</a:t>
            </a:r>
            <a:endParaRPr lang="en-US" dirty="0"/>
          </a:p>
        </p:txBody>
      </p:sp>
      <p:pic>
        <p:nvPicPr>
          <p:cNvPr id="4" name="Content Placeholder 3" descr="DSCN49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Chemical container with gallon jugs floating in secondary containment</a:t>
            </a:r>
            <a:endParaRPr lang="en-US" dirty="0"/>
          </a:p>
        </p:txBody>
      </p:sp>
      <p:pic>
        <p:nvPicPr>
          <p:cNvPr id="4" name="Content Placeholder 3" descr="DSCN49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28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WPX</vt:lpstr>
      <vt:lpstr>Wells</vt:lpstr>
      <vt:lpstr>Junk</vt:lpstr>
      <vt:lpstr>Storage and junk</vt:lpstr>
      <vt:lpstr>Junk</vt:lpstr>
      <vt:lpstr>Cut in Cut slope</vt:lpstr>
      <vt:lpstr>Chemical container with gallon jugs floating in secondary containment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</dc:title>
  <dc:creator>Mike Longworth</dc:creator>
  <cp:lastModifiedBy>Mike Longworth</cp:lastModifiedBy>
  <cp:revision>1</cp:revision>
  <dcterms:created xsi:type="dcterms:W3CDTF">2014-08-26T03:38:35Z</dcterms:created>
  <dcterms:modified xsi:type="dcterms:W3CDTF">2014-08-26T03:47:39Z</dcterms:modified>
</cp:coreProperties>
</file>