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Brown 13-8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09739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Battery, ECD, separator, &amp; meter run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Brown 13-8 API: 05-001-09739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2017-04-26T20:05:08Z</dcterms:modified>
</cp:coreProperties>
</file>