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smtClean="0"/>
              <a:t>Josh 13-8</a:t>
            </a:r>
            <a:r>
              <a:rPr lang="en-US" dirty="0" smtClean="0"/>
              <a:t>            </a:t>
            </a:r>
            <a:r>
              <a:rPr lang="en-US" dirty="0" smtClean="0"/>
              <a:t>Location ID# </a:t>
            </a:r>
            <a:r>
              <a:rPr lang="en-US" dirty="0" smtClean="0"/>
              <a:t>125-09368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@ GMR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</a:t>
            </a:r>
            <a:r>
              <a:rPr lang="en-US" smtClean="0"/>
              <a:t>@ Wellhead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1442</TotalTime>
  <Words>20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Josh 13-8            Location ID# 125-09368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318</cp:revision>
  <dcterms:created xsi:type="dcterms:W3CDTF">2014-10-03T21:02:56Z</dcterms:created>
  <dcterms:modified xsi:type="dcterms:W3CDTF">2021-01-04T19:23:23Z</dcterms:modified>
</cp:coreProperties>
</file>