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94" d="100"/>
          <a:sy n="94" d="100"/>
        </p:scale>
        <p:origin x="629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868362"/>
          </a:xfrm>
        </p:spPr>
        <p:txBody>
          <a:bodyPr>
            <a:normAutofit/>
          </a:bodyPr>
          <a:lstStyle/>
          <a:p>
            <a:pPr fontAlgn="ctr"/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ID, Name</a:t>
            </a:r>
            <a:r>
              <a:rPr lang="en-US" sz="1600" dirty="0" smtClean="0"/>
              <a:t>: </a:t>
            </a:r>
            <a:r>
              <a:rPr lang="en-US" sz="1600" b="0" dirty="0" smtClean="0"/>
              <a:t>302702, ANDERSON L-63N66W9SWSE</a:t>
            </a:r>
            <a:r>
              <a:rPr lang="en-US" sz="1600" dirty="0" smtClean="0"/>
              <a:t>  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828800" y="5410200"/>
            <a:ext cx="5562600" cy="533400"/>
          </a:xfrm>
        </p:spPr>
        <p:txBody>
          <a:bodyPr>
            <a:normAutofit fontScale="32500" lnSpcReduction="20000"/>
          </a:bodyPr>
          <a:lstStyle/>
          <a:p>
            <a:pPr algn="ctr" fontAlgn="ctr"/>
            <a:r>
              <a:rPr lang="en-US" sz="2900" dirty="0" smtClean="0"/>
              <a:t>Photo </a:t>
            </a:r>
            <a:r>
              <a:rPr lang="en-US" sz="2900" dirty="0" smtClean="0"/>
              <a:t>1 </a:t>
            </a:r>
            <a:r>
              <a:rPr lang="en-US" sz="2900" b="0" dirty="0"/>
              <a:t>05-123-29660</a:t>
            </a:r>
          </a:p>
          <a:p>
            <a:pPr algn="ctr" fontAlgn="ctr"/>
            <a:r>
              <a:rPr lang="en-US" sz="2900" b="0" dirty="0"/>
              <a:t>ANDERSON L</a:t>
            </a:r>
            <a:br>
              <a:rPr lang="en-US" sz="2900" b="0" dirty="0"/>
            </a:br>
            <a:r>
              <a:rPr lang="en-US" sz="2900" b="0" dirty="0"/>
              <a:t>09-24</a:t>
            </a:r>
          </a:p>
          <a:p>
            <a:pPr algn="ctr"/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2" r="4392"/>
          <a:stretch>
            <a:fillRect/>
          </a:stretch>
        </p:blipFill>
        <p:spPr>
          <a:xfrm>
            <a:off x="3016250" y="1143000"/>
            <a:ext cx="2965450" cy="4191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821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ID, Name: 302702, ANDERSON L-63N66W9SWSE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Carlile, Craig</cp:lastModifiedBy>
  <cp:revision>110</cp:revision>
  <dcterms:created xsi:type="dcterms:W3CDTF">2014-10-03T21:02:56Z</dcterms:created>
  <dcterms:modified xsi:type="dcterms:W3CDTF">2020-02-26T18:22:50Z</dcterms:modified>
</cp:coreProperties>
</file>