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WASP 33-25 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 #: </a:t>
            </a:r>
            <a:r>
              <a:rPr lang="en-US" sz="1600" dirty="0" smtClean="0"/>
              <a:t>05-071-08703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INSP. #:</a:t>
            </a:r>
            <a:r>
              <a:rPr lang="en-US" sz="1600" dirty="0" smtClean="0"/>
              <a:t>695100741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WELLHEAD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11430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SIGN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WASP 33-25 R API #: 05-071-08703 INSP. #:695100741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110</cp:revision>
  <dcterms:created xsi:type="dcterms:W3CDTF">2014-10-03T21:02:56Z</dcterms:created>
  <dcterms:modified xsi:type="dcterms:W3CDTF">2019-05-29T16:58:24Z</dcterms:modified>
</cp:coreProperties>
</file>