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Western </a:t>
            </a:r>
            <a:r>
              <a:rPr lang="en-US" dirty="0" err="1" smtClean="0"/>
              <a:t>Oper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smtClean="0"/>
              <a:t>Liberty 2</a:t>
            </a:r>
            <a:r>
              <a:rPr lang="en-US" dirty="0" smtClean="0"/>
              <a:t>                </a:t>
            </a:r>
            <a:r>
              <a:rPr lang="en-US" dirty="0" smtClean="0"/>
              <a:t>Location ID# </a:t>
            </a:r>
            <a:r>
              <a:rPr lang="en-US" dirty="0" smtClean="0"/>
              <a:t>075-06172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dirty="0" smtClean="0"/>
              <a:t>Signage</a:t>
            </a:r>
            <a:r>
              <a:rPr lang="en-US" dirty="0" smtClean="0"/>
              <a:t> </a:t>
            </a:r>
            <a:r>
              <a:rPr lang="en-US" dirty="0" smtClean="0"/>
              <a:t>- Wellhead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Liberty PW tank and Sep.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1331</TotalTime>
  <Words>26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Western Oper. Facility Name: Liberty 2                Location ID# 075-06172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280</cp:revision>
  <dcterms:created xsi:type="dcterms:W3CDTF">2014-10-03T21:02:56Z</dcterms:created>
  <dcterms:modified xsi:type="dcterms:W3CDTF">2020-11-23T22:08:42Z</dcterms:modified>
</cp:coreProperties>
</file>