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8" r:id="rId3"/>
    <p:sldId id="257" r:id="rId4"/>
    <p:sldId id="259" r:id="rId5"/>
    <p:sldId id="260" r:id="rId6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6" d="100"/>
          <a:sy n="86" d="100"/>
        </p:scale>
        <p:origin x="-1494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E019BA-0518-44BE-BCA1-14281ADE704E}" type="datetimeFigureOut">
              <a:rPr lang="en-US" smtClean="0"/>
              <a:t>07/18/2014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92A2C3-1C98-482A-B19E-E68FD321AE92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E019BA-0518-44BE-BCA1-14281ADE704E}" type="datetimeFigureOut">
              <a:rPr lang="en-US" smtClean="0"/>
              <a:t>07/18/2014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92A2C3-1C98-482A-B19E-E68FD321AE92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E019BA-0518-44BE-BCA1-14281ADE704E}" type="datetimeFigureOut">
              <a:rPr lang="en-US" smtClean="0"/>
              <a:t>07/18/2014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92A2C3-1C98-482A-B19E-E68FD321AE92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E019BA-0518-44BE-BCA1-14281ADE704E}" type="datetimeFigureOut">
              <a:rPr lang="en-US" smtClean="0"/>
              <a:t>07/18/2014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92A2C3-1C98-482A-B19E-E68FD321AE92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E019BA-0518-44BE-BCA1-14281ADE704E}" type="datetimeFigureOut">
              <a:rPr lang="en-US" smtClean="0"/>
              <a:t>07/18/2014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92A2C3-1C98-482A-B19E-E68FD321AE92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E019BA-0518-44BE-BCA1-14281ADE704E}" type="datetimeFigureOut">
              <a:rPr lang="en-US" smtClean="0"/>
              <a:t>07/18/2014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92A2C3-1C98-482A-B19E-E68FD321AE92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E019BA-0518-44BE-BCA1-14281ADE704E}" type="datetimeFigureOut">
              <a:rPr lang="en-US" smtClean="0"/>
              <a:t>07/18/2014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92A2C3-1C98-482A-B19E-E68FD321AE92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E019BA-0518-44BE-BCA1-14281ADE704E}" type="datetimeFigureOut">
              <a:rPr lang="en-US" smtClean="0"/>
              <a:t>07/18/2014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92A2C3-1C98-482A-B19E-E68FD321AE92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E019BA-0518-44BE-BCA1-14281ADE704E}" type="datetimeFigureOut">
              <a:rPr lang="en-US" smtClean="0"/>
              <a:t>07/18/2014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92A2C3-1C98-482A-B19E-E68FD321AE92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E019BA-0518-44BE-BCA1-14281ADE704E}" type="datetimeFigureOut">
              <a:rPr lang="en-US" smtClean="0"/>
              <a:t>07/18/2014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92A2C3-1C98-482A-B19E-E68FD321AE92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E019BA-0518-44BE-BCA1-14281ADE704E}" type="datetimeFigureOut">
              <a:rPr lang="en-US" smtClean="0"/>
              <a:t>07/18/2014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92A2C3-1C98-482A-B19E-E68FD321AE92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9E019BA-0518-44BE-BCA1-14281ADE704E}" type="datetimeFigureOut">
              <a:rPr lang="en-US" smtClean="0"/>
              <a:t>07/18/2014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692A2C3-1C98-482A-B19E-E68FD321AE92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 err="1" smtClean="0"/>
              <a:t>Caerus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 smtClean="0"/>
              <a:t>Puckett 264-1</a:t>
            </a:r>
          </a:p>
          <a:p>
            <a:r>
              <a:rPr lang="en-US" dirty="0" smtClean="0"/>
              <a:t>Loc #324312</a:t>
            </a:r>
            <a:endParaRPr lang="en-US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7" name="Content Placeholder 6" descr="DSCN4668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554691" y="1600200"/>
            <a:ext cx="6034617" cy="4525963"/>
          </a:xfrm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7" name="Content Placeholder 6" descr="DSCN4669.JPG"/>
          <p:cNvPicPr>
            <a:picLocks noGrp="1" noChangeAspect="1"/>
          </p:cNvPicPr>
          <p:nvPr>
            <p:ph sz="half" idx="1"/>
          </p:nvPr>
        </p:nvPicPr>
        <p:blipFill>
          <a:blip r:embed="rId2" cstate="print"/>
          <a:stretch>
            <a:fillRect/>
          </a:stretch>
        </p:blipFill>
        <p:spPr>
          <a:xfrm>
            <a:off x="457200" y="2348706"/>
            <a:ext cx="4038600" cy="3028950"/>
          </a:xfrm>
        </p:spPr>
      </p:pic>
      <p:pic>
        <p:nvPicPr>
          <p:cNvPr id="8" name="Content Placeholder 7" descr="DSCN4671.JPG"/>
          <p:cNvPicPr>
            <a:picLocks noGrp="1" noChangeAspect="1"/>
          </p:cNvPicPr>
          <p:nvPr>
            <p:ph sz="half" idx="2"/>
          </p:nvPr>
        </p:nvPicPr>
        <p:blipFill>
          <a:blip r:embed="rId3" cstate="print"/>
          <a:stretch>
            <a:fillRect/>
          </a:stretch>
        </p:blipFill>
        <p:spPr>
          <a:xfrm>
            <a:off x="4648200" y="2348706"/>
            <a:ext cx="4038600" cy="3028950"/>
          </a:xfrm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10" name="Content Placeholder 9" descr="DSCN4672.JPG"/>
          <p:cNvPicPr>
            <a:picLocks noGrp="1" noChangeAspect="1"/>
          </p:cNvPicPr>
          <p:nvPr>
            <p:ph sz="half" idx="1"/>
          </p:nvPr>
        </p:nvPicPr>
        <p:blipFill>
          <a:blip r:embed="rId2" cstate="print"/>
          <a:stretch>
            <a:fillRect/>
          </a:stretch>
        </p:blipFill>
        <p:spPr>
          <a:xfrm>
            <a:off x="457200" y="2348706"/>
            <a:ext cx="4038600" cy="3028950"/>
          </a:xfrm>
        </p:spPr>
      </p:pic>
      <p:pic>
        <p:nvPicPr>
          <p:cNvPr id="11" name="Content Placeholder 10" descr="DSCN4673.JPG"/>
          <p:cNvPicPr>
            <a:picLocks noGrp="1" noChangeAspect="1"/>
          </p:cNvPicPr>
          <p:nvPr>
            <p:ph sz="half" idx="2"/>
          </p:nvPr>
        </p:nvPicPr>
        <p:blipFill>
          <a:blip r:embed="rId3" cstate="print"/>
          <a:stretch>
            <a:fillRect/>
          </a:stretch>
        </p:blipFill>
        <p:spPr>
          <a:xfrm>
            <a:off x="4648200" y="2348706"/>
            <a:ext cx="4038600" cy="3028950"/>
          </a:xfrm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Content Placeholder 3" descr="DSCN4675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554691" y="1600200"/>
            <a:ext cx="6034617" cy="4525963"/>
          </a:xfr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7</TotalTime>
  <Words>6</Words>
  <Application>Microsoft Office PowerPoint</Application>
  <PresentationFormat>On-screen Show (4:3)</PresentationFormat>
  <Paragraphs>3</Paragraphs>
  <Slides>5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6" baseType="lpstr">
      <vt:lpstr>Office Theme</vt:lpstr>
      <vt:lpstr>Caerus</vt:lpstr>
      <vt:lpstr>Slide 2</vt:lpstr>
      <vt:lpstr>Slide 3</vt:lpstr>
      <vt:lpstr>Slide 4</vt:lpstr>
      <vt:lpstr>Slide 5</vt:lpstr>
    </vt:vector>
  </TitlesOfParts>
  <Company>Colorado Oil &amp; Gas Conservation Commission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Caerus</dc:title>
  <dc:creator>Mike Longworth</dc:creator>
  <cp:lastModifiedBy>Mike Longworth</cp:lastModifiedBy>
  <cp:revision>1</cp:revision>
  <dcterms:created xsi:type="dcterms:W3CDTF">2014-07-18T20:27:57Z</dcterms:created>
  <dcterms:modified xsi:type="dcterms:W3CDTF">2014-07-18T20:35:38Z</dcterms:modified>
</cp:coreProperties>
</file>