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 SCHOENLEBER 16-3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13324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 HEAD TAKEN NORTH OF 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TANK BATTERY AND EQUIPMENT TAKEN NORTH OF LOCATION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16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 SCHOENLEBER 16-3 API: 05-123-13324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104</cp:revision>
  <dcterms:created xsi:type="dcterms:W3CDTF">2014-10-03T21:02:56Z</dcterms:created>
  <dcterms:modified xsi:type="dcterms:W3CDTF">2017-04-24T22:01:34Z</dcterms:modified>
</cp:coreProperties>
</file>