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PASS CREEK RESOURCES LLC.</a:t>
            </a:r>
            <a:br>
              <a:rPr lang="en-US" sz="1600" dirty="0" smtClean="0"/>
            </a:br>
            <a:r>
              <a:rPr lang="en-US" sz="1600" dirty="0" smtClean="0"/>
              <a:t>Location Name: PHASE 1 – TANK BATTERY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NO. 1   SIGNAGE AT BATTERY -  HOUSEKEEPING (WEEDS)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4976019" y="1089819"/>
            <a:ext cx="3382962" cy="40386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NO. 2   TANK BATTERY – HOUSEKEEPING (WEEDS)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785019" y="1089819"/>
            <a:ext cx="3382962" cy="4038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PASS CREEK RESOURCES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HISTORIC RAINFALL 2023 – LEASE ROADS FLOODED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BERM AT TANK BATTERY – WATER WITHIN CONTAINMENT ( RAIN-WATER)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2172952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PASS CREEK RESOURCES LLC.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HISTORIC RAINFALL 2023 – LEASE ROADS FLOODED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HISTORIC RAINFALL 2023 – LEASE ROADS FLOODED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18966537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834</TotalTime>
  <Words>79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PASS CREEK RESOURCES LLC. Location Name: PHASE 1 – TANK BATTERY Location ID: </vt:lpstr>
      <vt:lpstr>PASS CREEK RESOURCES </vt:lpstr>
      <vt:lpstr>PASS CREEK RESOURCES LLC.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109</cp:revision>
  <dcterms:created xsi:type="dcterms:W3CDTF">2014-10-03T21:02:56Z</dcterms:created>
  <dcterms:modified xsi:type="dcterms:W3CDTF">2023-07-27T16:20:41Z</dcterms:modified>
</cp:coreProperties>
</file>