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4" r:id="rId2"/>
    <p:sldId id="265" r:id="rId3"/>
    <p:sldId id="266" r:id="rId4"/>
    <p:sldId id="261" r:id="rId5"/>
    <p:sldId id="267" r:id="rId6"/>
    <p:sldId id="268" r:id="rId7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10/6/2023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781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77454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648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Wear # </a:t>
            </a:r>
            <a:r>
              <a:rPr lang="en-US" sz="1600" dirty="0" smtClean="0"/>
              <a:t>3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ID</a:t>
            </a:r>
            <a:r>
              <a:rPr lang="en-US" sz="1600" dirty="0" smtClean="0"/>
              <a:t>: 324847</a:t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–Wellhead Placard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Stained soil on south side of Pumping Unit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Wear # 3</a:t>
            </a:r>
            <a:br>
              <a:rPr lang="en-US" sz="1600" dirty="0"/>
            </a:br>
            <a:r>
              <a:rPr lang="en-US" sz="1600" dirty="0"/>
              <a:t>Facility ID: 324847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Well Head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Soil Staining on Well location Near well head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Wear # 3</a:t>
            </a:r>
            <a:br>
              <a:rPr lang="en-US" sz="1600" dirty="0"/>
            </a:br>
            <a:r>
              <a:rPr lang="en-US" sz="1600" dirty="0"/>
              <a:t>Facility ID: 324847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Stained soil on location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Soil Staining in pumping unit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Wear # 3</a:t>
            </a:r>
            <a:br>
              <a:rPr lang="en-US" sz="1600" dirty="0"/>
            </a:br>
            <a:r>
              <a:rPr lang="en-US" sz="1600" dirty="0"/>
              <a:t>Facility ID: 324847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Trash on location within Pumping Unit fencing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Service ladder attached with Wire/Broken bracing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14" y="1571626"/>
            <a:ext cx="4102097" cy="3076573"/>
          </a:xfrm>
        </p:spPr>
      </p:pic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cxnSp>
        <p:nvCxnSpPr>
          <p:cNvPr id="9" name="Straight Arrow Connector 8"/>
          <p:cNvCxnSpPr/>
          <p:nvPr/>
        </p:nvCxnSpPr>
        <p:spPr>
          <a:xfrm flipH="1">
            <a:off x="2743200" y="2209800"/>
            <a:ext cx="457200" cy="6858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363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Wear # 3</a:t>
            </a:r>
            <a:br>
              <a:rPr lang="en-US" sz="1600" dirty="0"/>
            </a:br>
            <a:r>
              <a:rPr lang="en-US" sz="1600" dirty="0"/>
              <a:t>Facility ID: 324847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Trash on location within Pumping Unit fencing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Service ladder attached with Wire/Broken bracing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14" y="1571626"/>
            <a:ext cx="4102097" cy="3076573"/>
          </a:xfrm>
        </p:spPr>
      </p:pic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cxnSp>
        <p:nvCxnSpPr>
          <p:cNvPr id="9" name="Straight Arrow Connector 8"/>
          <p:cNvCxnSpPr/>
          <p:nvPr/>
        </p:nvCxnSpPr>
        <p:spPr>
          <a:xfrm flipH="1">
            <a:off x="2743200" y="2209800"/>
            <a:ext cx="457200" cy="6858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659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Wear # 3</a:t>
            </a:r>
            <a:br>
              <a:rPr lang="en-US" sz="1600" dirty="0"/>
            </a:br>
            <a:r>
              <a:rPr lang="en-US" sz="1600" dirty="0"/>
              <a:t>Facility ID: 324847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Trash on location within Pumping Unit fencing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Service ladder attached with Wire/Broken bracing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314" y="1571626"/>
            <a:ext cx="4102097" cy="3076573"/>
          </a:xfrm>
        </p:spPr>
      </p:pic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cxnSp>
        <p:nvCxnSpPr>
          <p:cNvPr id="9" name="Straight Arrow Connector 8"/>
          <p:cNvCxnSpPr/>
          <p:nvPr/>
        </p:nvCxnSpPr>
        <p:spPr>
          <a:xfrm flipH="1">
            <a:off x="2743200" y="2209800"/>
            <a:ext cx="457200" cy="6858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737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6044</TotalTime>
  <Words>216</Words>
  <Application>Microsoft Office PowerPoint</Application>
  <PresentationFormat>On-screen Show (4:3)</PresentationFormat>
  <Paragraphs>30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Office Theme</vt:lpstr>
      <vt:lpstr>Inspection Photos  Location: Wear # 3 Facility ID: 324847   </vt:lpstr>
      <vt:lpstr>Inspection Photos  Location: Wear # 3 Facility ID: 324847</vt:lpstr>
      <vt:lpstr>Inspection Photos  Location: Wear # 3 Facility ID: 324847   </vt:lpstr>
      <vt:lpstr>Inspection Photos  Location: Wear # 3 Facility ID: 324847   </vt:lpstr>
      <vt:lpstr>Inspection Photos  Location: Wear # 3 Facility ID: 324847   </vt:lpstr>
      <vt:lpstr>Inspection Photos  Location: Wear # 3 Facility ID: 324847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184</cp:revision>
  <dcterms:created xsi:type="dcterms:W3CDTF">2014-10-03T21:02:56Z</dcterms:created>
  <dcterms:modified xsi:type="dcterms:W3CDTF">2023-10-09T16:22:28Z</dcterms:modified>
</cp:coreProperties>
</file>