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1" r:id="rId2"/>
    <p:sldId id="262" r:id="rId3"/>
    <p:sldId id="263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83" d="100"/>
          <a:sy n="83" d="100"/>
        </p:scale>
        <p:origin x="2045" y="6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05/06/2020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05/06/2020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20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72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00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KALLSEN </a:t>
            </a:r>
            <a:r>
              <a:rPr lang="en-US" sz="1600" dirty="0" smtClean="0"/>
              <a:t>#5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ID </a:t>
            </a:r>
            <a:r>
              <a:rPr lang="en-US" sz="1600" dirty="0" smtClean="0"/>
              <a:t>322024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</a:t>
            </a:r>
            <a:r>
              <a:rPr lang="en-US" sz="1400" dirty="0"/>
              <a:t>– </a:t>
            </a:r>
            <a:r>
              <a:rPr lang="en-US" sz="1400" dirty="0" smtClean="0"/>
              <a:t>Location photo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Location photo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12717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KALLSEN </a:t>
            </a:r>
            <a:r>
              <a:rPr lang="en-US" sz="1600" dirty="0" smtClean="0"/>
              <a:t>#5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ID </a:t>
            </a:r>
            <a:r>
              <a:rPr lang="en-US" sz="1600" dirty="0" smtClean="0"/>
              <a:t>322024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3 </a:t>
            </a:r>
            <a:r>
              <a:rPr lang="en-US" sz="1400" dirty="0"/>
              <a:t>– </a:t>
            </a:r>
            <a:r>
              <a:rPr lang="en-US" sz="1400" dirty="0" smtClean="0"/>
              <a:t>Location photo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4 </a:t>
            </a:r>
            <a:r>
              <a:rPr lang="en-US" sz="1400" dirty="0"/>
              <a:t>– </a:t>
            </a:r>
            <a:r>
              <a:rPr lang="en-US" sz="1400" dirty="0" smtClean="0"/>
              <a:t>Minor soil staining observed at base of tank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51638" y="1507385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64474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</a:t>
            </a:r>
            <a:r>
              <a:rPr lang="en-US" sz="1600" dirty="0"/>
              <a:t>RAINBOW #1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ID </a:t>
            </a:r>
            <a:r>
              <a:rPr lang="en-US" sz="1600" dirty="0"/>
              <a:t>320117; </a:t>
            </a:r>
            <a:r>
              <a:rPr lang="en-US" sz="1600" dirty="0" smtClean="0"/>
              <a:t>Spill ID 444861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sz="2300" dirty="0"/>
              <a:t>Photo </a:t>
            </a:r>
            <a:r>
              <a:rPr lang="en-US" sz="2300" dirty="0" smtClean="0"/>
              <a:t>5 </a:t>
            </a:r>
            <a:r>
              <a:rPr lang="en-US" sz="2300" dirty="0"/>
              <a:t>– </a:t>
            </a:r>
            <a:r>
              <a:rPr lang="en-US" sz="2300" dirty="0"/>
              <a:t>Spill </a:t>
            </a:r>
            <a:r>
              <a:rPr lang="en-US" dirty="0"/>
              <a:t>ID 444861 (2/18/2016) is still open in the COGCC database at this location. Spill reports document historic impacts discovered area of a former concrete produced water vault.</a:t>
            </a:r>
          </a:p>
          <a:p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6 – 2015 Google Earth Imagery showing location of former produced water vault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705" y="1905000"/>
            <a:ext cx="4041470" cy="245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5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1170</TotalTime>
  <Words>130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Location Name: KALLSEN #5  Location ID 322024</vt:lpstr>
      <vt:lpstr>Inspection Photos Location Name: KALLSEN #5  Location ID 322024</vt:lpstr>
      <vt:lpstr>Inspection Photos Location Name: RAINBOW #1  Location ID 320117; Spill ID 444861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144</cp:revision>
  <dcterms:created xsi:type="dcterms:W3CDTF">2014-10-03T21:02:56Z</dcterms:created>
  <dcterms:modified xsi:type="dcterms:W3CDTF">2020-05-06T22:02:15Z</dcterms:modified>
</cp:coreProperties>
</file>