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Wooten 2-21-2246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05-099-06913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600200" y="4862811"/>
            <a:ext cx="2743200" cy="558279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Update lease sign to current operator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7298" y="1760540"/>
            <a:ext cx="3429003" cy="274320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24374" y="1862435"/>
            <a:ext cx="3429002" cy="2571751"/>
          </a:xfrm>
          <a:prstGeom prst="rect">
            <a:avLst/>
          </a:prstGeo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953000" y="4862811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Wellhead isolated with ball valve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886</TotalTime>
  <Words>21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Wooten 2-21-2246 API: 05-099-06913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115</cp:revision>
  <dcterms:created xsi:type="dcterms:W3CDTF">2014-10-03T21:02:56Z</dcterms:created>
  <dcterms:modified xsi:type="dcterms:W3CDTF">2019-01-25T18:19:12Z</dcterms:modified>
</cp:coreProperties>
</file>