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OWN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STATE OF COLORADO 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125-06157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MR - Signage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smtClean="0"/>
              <a:t>SEPARATOR</a:t>
            </a:r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915</TotalTime>
  <Words>20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OWN Location Name: STATE OF COLORADO 2 Location ID: 125-06157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126</cp:revision>
  <dcterms:created xsi:type="dcterms:W3CDTF">2014-10-03T21:02:56Z</dcterms:created>
  <dcterms:modified xsi:type="dcterms:W3CDTF">2021-10-05T17:49:30Z</dcterms:modified>
</cp:coreProperties>
</file>