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</a:t>
            </a:r>
            <a:r>
              <a:rPr lang="en-US" sz="1600" dirty="0" err="1" smtClean="0"/>
              <a:t>Kieffer</a:t>
            </a:r>
            <a:r>
              <a:rPr lang="en-US" sz="1600" dirty="0" smtClean="0"/>
              <a:t>  George W UT B#1A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valves closed Tagged out well head 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933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858</TotalTime>
  <Words>24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Kieffer  George W UT B#1A Location ID: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114</cp:revision>
  <dcterms:created xsi:type="dcterms:W3CDTF">2014-10-03T21:02:56Z</dcterms:created>
  <dcterms:modified xsi:type="dcterms:W3CDTF">2021-04-15T02:02:49Z</dcterms:modified>
</cp:coreProperties>
</file>