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65B04-EE8E-4158-B594-2CA38A56B53F}" type="datetimeFigureOut">
              <a:rPr lang="en-US" smtClean="0"/>
              <a:t>07/02/2014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F8900-0812-4907-AE36-2598091A3CD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Petro Mex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 324392</a:t>
            </a:r>
          </a:p>
          <a:p>
            <a:r>
              <a:rPr lang="en-US" dirty="0" smtClean="0"/>
              <a:t> Fed. 6-9-8-101 </a:t>
            </a:r>
          </a:p>
          <a:p>
            <a:r>
              <a:rPr lang="en-US" dirty="0" err="1" smtClean="0"/>
              <a:t>api</a:t>
            </a:r>
            <a:r>
              <a:rPr lang="en-US" dirty="0" smtClean="0"/>
              <a:t>. # 05-045-13342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4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Meter house sign covered by weeds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 descr="DSCN44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Location weeds</a:t>
            </a:r>
            <a:endParaRPr lang="en-US" dirty="0"/>
          </a:p>
        </p:txBody>
      </p:sp>
      <p:pic>
        <p:nvPicPr>
          <p:cNvPr id="4" name="Content Placeholder 3" descr="DSCN45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Weeds</a:t>
            </a:r>
            <a:endParaRPr lang="en-US" dirty="0"/>
          </a:p>
        </p:txBody>
      </p:sp>
      <p:pic>
        <p:nvPicPr>
          <p:cNvPr id="4" name="Content Placeholder 3" descr="DSCN44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Annulus</a:t>
            </a:r>
            <a:endParaRPr lang="en-US" dirty="0"/>
          </a:p>
        </p:txBody>
      </p:sp>
      <p:pic>
        <p:nvPicPr>
          <p:cNvPr id="4" name="Content Placeholder 3" descr="DSCN44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 head with </a:t>
            </a:r>
            <a:r>
              <a:rPr lang="en-US" dirty="0" smtClean="0"/>
              <a:t>Open Annulus</a:t>
            </a:r>
            <a:endParaRPr lang="en-US" dirty="0"/>
          </a:p>
        </p:txBody>
      </p:sp>
      <p:pic>
        <p:nvPicPr>
          <p:cNvPr id="4" name="Content Placeholder 3" descr="DSCN4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 on pump jack frame</a:t>
            </a:r>
            <a:endParaRPr lang="en-US" dirty="0"/>
          </a:p>
        </p:txBody>
      </p:sp>
      <p:pic>
        <p:nvPicPr>
          <p:cNvPr id="4" name="Content Placeholder 3" descr="DSCN44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 under Pump jack engine</a:t>
            </a:r>
            <a:endParaRPr lang="en-US" dirty="0"/>
          </a:p>
        </p:txBody>
      </p:sp>
      <p:pic>
        <p:nvPicPr>
          <p:cNvPr id="4" name="Content Placeholder 3" descr="DSCN44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 under Pump jack engine</a:t>
            </a:r>
            <a:endParaRPr lang="en-US" dirty="0"/>
          </a:p>
        </p:txBody>
      </p:sp>
      <p:pic>
        <p:nvPicPr>
          <p:cNvPr id="4" name="Content Placeholder 3" descr="DSCN44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Weeds growing in tank berm</a:t>
            </a:r>
            <a:endParaRPr lang="en-US" dirty="0"/>
          </a:p>
        </p:txBody>
      </p:sp>
      <p:pic>
        <p:nvPicPr>
          <p:cNvPr id="4" name="Content Placeholder 3" descr="DSCN45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Weeds growing in tank berm</a:t>
            </a:r>
            <a:endParaRPr lang="en-US" dirty="0"/>
          </a:p>
        </p:txBody>
      </p:sp>
      <p:pic>
        <p:nvPicPr>
          <p:cNvPr id="4" name="Content Placeholder 3" descr="DSCN45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Musk Thistle</a:t>
            </a:r>
            <a:endParaRPr lang="en-US" dirty="0"/>
          </a:p>
        </p:txBody>
      </p:sp>
      <p:pic>
        <p:nvPicPr>
          <p:cNvPr id="4" name="Content Placeholder 3" descr="DSCN45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Musk Thistle</a:t>
            </a:r>
            <a:endParaRPr lang="en-US" dirty="0"/>
          </a:p>
        </p:txBody>
      </p:sp>
      <p:pic>
        <p:nvPicPr>
          <p:cNvPr id="4" name="Content Placeholder 3" descr="DSCN45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Musk Thistle</a:t>
            </a:r>
            <a:endParaRPr lang="en-US" dirty="0"/>
          </a:p>
        </p:txBody>
      </p:sp>
      <p:pic>
        <p:nvPicPr>
          <p:cNvPr id="4" name="Content Placeholder 3" descr="DSCN45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62</Words>
  <Application>Microsoft Office PowerPoint</Application>
  <PresentationFormat>On-screen Show (4:3)</PresentationFormat>
  <Paragraphs>17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Petro Mex</vt:lpstr>
      <vt:lpstr>Slide 2</vt:lpstr>
      <vt:lpstr>Meter house sign covered by weeds </vt:lpstr>
      <vt:lpstr>Location weeds</vt:lpstr>
      <vt:lpstr>Weeds</vt:lpstr>
      <vt:lpstr>Open Annulus</vt:lpstr>
      <vt:lpstr>Well head with Open Annulus</vt:lpstr>
      <vt:lpstr>Oil stain on pump jack frame</vt:lpstr>
      <vt:lpstr>Oil Stain under Pump jack engine</vt:lpstr>
      <vt:lpstr>Oil Stain under Pump jack engine</vt:lpstr>
      <vt:lpstr>Weeds growing in tank berm</vt:lpstr>
      <vt:lpstr>Weeds growing in tank berm</vt:lpstr>
      <vt:lpstr>Musk Thistle</vt:lpstr>
      <vt:lpstr>Musk Thistle</vt:lpstr>
      <vt:lpstr>Musk Thistle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 Mex</dc:title>
  <dc:creator>Mike Longworth</dc:creator>
  <cp:lastModifiedBy>Mike Longworth</cp:lastModifiedBy>
  <cp:revision>10</cp:revision>
  <dcterms:created xsi:type="dcterms:W3CDTF">2014-07-02T21:40:15Z</dcterms:created>
  <dcterms:modified xsi:type="dcterms:W3CDTF">2014-07-02T22:47:12Z</dcterms:modified>
</cp:coreProperties>
</file>