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585" autoAdjust="0"/>
    <p:restoredTop sz="94632" autoAdjust="0"/>
  </p:normalViewPr>
  <p:slideViewPr>
    <p:cSldViewPr>
      <p:cViewPr varScale="1">
        <p:scale>
          <a:sx n="53" d="100"/>
          <a:sy n="53" d="100"/>
        </p:scale>
        <p:origin x="58" y="4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2200" i="1" u="sng" dirty="0" smtClean="0">
                <a:solidFill>
                  <a:srgbClr val="FF0000"/>
                </a:solidFill>
              </a:rPr>
              <a:t>#1 </a:t>
            </a:r>
            <a:r>
              <a:rPr lang="en-US" sz="1200" dirty="0"/>
              <a:t>P</a:t>
            </a:r>
            <a:r>
              <a:rPr lang="en-US" sz="1200" dirty="0" smtClean="0"/>
              <a:t>hoto left, used soaker pads are trash; center, used rubber hose is trash. Unused piping and equipment disconnected from the process.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#2 </a:t>
            </a:r>
            <a:r>
              <a:rPr lang="en-US" sz="1200" b="0" dirty="0" smtClean="0"/>
              <a:t>Unused equipment stored in meter house.</a:t>
            </a:r>
            <a:endParaRPr lang="en-US" sz="1200" b="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SHELLHAMMER 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200" i="1" u="sng" dirty="0" smtClean="0">
                <a:solidFill>
                  <a:srgbClr val="FF0000"/>
                </a:solidFill>
              </a:rPr>
              <a:t>#3 </a:t>
            </a:r>
            <a:r>
              <a:rPr lang="en-US" sz="1200" dirty="0" smtClean="0"/>
              <a:t>Plastic tubing is trash.  Barrels are unidentified with no labeling and not all are sitting on approved spill prevention for safe materials handling.  Weeds around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fontScale="85000"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#4 </a:t>
            </a:r>
            <a:r>
              <a:rPr lang="en-US" sz="1200" dirty="0" smtClean="0"/>
              <a:t>Unidentified barrels with no labeling.  Unused equipment drum pump.  Oily rags and waste.  Weeds around fired process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7361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#5 </a:t>
            </a:r>
            <a:r>
              <a:rPr lang="en-US" sz="1200" dirty="0" smtClean="0"/>
              <a:t>Oily waste/TEG/Glycol/water in buckets below equipment with stained gravel/soil spill around area of use.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#6 </a:t>
            </a:r>
            <a:r>
              <a:rPr lang="en-US" sz="1200" dirty="0" smtClean="0"/>
              <a:t>Unused equipment disconnected from the process and not in use.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8801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SHELLHAMMER COMPRESSOR </a:t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200" i="1" u="sng" dirty="0" smtClean="0">
                <a:solidFill>
                  <a:srgbClr val="FF0000"/>
                </a:solidFill>
              </a:rPr>
              <a:t>#7 </a:t>
            </a:r>
            <a:r>
              <a:rPr lang="en-US" sz="1200" dirty="0" smtClean="0"/>
              <a:t>Gravel/soil are oil stained below equipment.  Unused equipment disconnected from the process (cardboard on flange and broken flange on right of photo, arrows)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fontScale="77500" lnSpcReduction="20000"/>
          </a:bodyPr>
          <a:lstStyle/>
          <a:p>
            <a:r>
              <a:rPr lang="en-US" sz="2200" i="1" u="sng" dirty="0" smtClean="0">
                <a:solidFill>
                  <a:srgbClr val="FF0000"/>
                </a:solidFill>
              </a:rPr>
              <a:t>#8 </a:t>
            </a:r>
            <a:r>
              <a:rPr lang="en-US" sz="1200" dirty="0" smtClean="0"/>
              <a:t>Used CGI gaskets and trash on ground.  Gravel/soil are oil stained below equipment.  </a:t>
            </a:r>
            <a:r>
              <a:rPr lang="en-US" sz="1200" dirty="0" err="1" smtClean="0"/>
              <a:t>Unsued</a:t>
            </a:r>
            <a:r>
              <a:rPr lang="en-US" sz="1200" dirty="0" smtClean="0"/>
              <a:t> equipment piping disconnected from the process. Rags stuffed in piping (See Arrow).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4891" y="1528331"/>
            <a:ext cx="4038600" cy="3124200"/>
          </a:xfrm>
        </p:spPr>
      </p:pic>
      <p:cxnSp>
        <p:nvCxnSpPr>
          <p:cNvPr id="8" name="Straight Arrow Connector 7"/>
          <p:cNvCxnSpPr/>
          <p:nvPr/>
        </p:nvCxnSpPr>
        <p:spPr>
          <a:xfrm flipH="1" flipV="1">
            <a:off x="5867400" y="2362200"/>
            <a:ext cx="914400" cy="381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600200" y="2743200"/>
            <a:ext cx="609600" cy="2286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4267200" y="1570038"/>
            <a:ext cx="76200" cy="4191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079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200" i="1" u="sng" dirty="0" smtClean="0">
                <a:solidFill>
                  <a:srgbClr val="FF0000"/>
                </a:solidFill>
              </a:rPr>
              <a:t>#9 </a:t>
            </a:r>
            <a:r>
              <a:rPr lang="en-US" sz="1200" dirty="0" smtClean="0"/>
              <a:t>Unused equipment that has been disconnected from the process.  Trash on the ground. </a:t>
            </a:r>
            <a:r>
              <a:rPr lang="en-US" sz="1200" dirty="0"/>
              <a:t>Gravel/soil are oil stained below equipment. </a:t>
            </a:r>
            <a:r>
              <a:rPr lang="en-US" sz="1200" dirty="0" smtClean="0"/>
              <a:t>Rags stuffed in piping (see arrow)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#10 </a:t>
            </a:r>
            <a:r>
              <a:rPr lang="en-US" sz="1200" dirty="0" smtClean="0"/>
              <a:t>Unused flange bolts and piping from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cxnSp>
        <p:nvCxnSpPr>
          <p:cNvPr id="9" name="Straight Arrow Connector 8"/>
          <p:cNvCxnSpPr/>
          <p:nvPr/>
        </p:nvCxnSpPr>
        <p:spPr>
          <a:xfrm flipH="1" flipV="1">
            <a:off x="2971800" y="1981200"/>
            <a:ext cx="685800" cy="762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572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#11 </a:t>
            </a:r>
            <a:r>
              <a:rPr lang="en-US" sz="1200" dirty="0" smtClean="0"/>
              <a:t>Drip pan containing oily waste and rags.  Trash on ground.  Unused disconnected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#12 </a:t>
            </a:r>
            <a:r>
              <a:rPr lang="en-US" sz="1200" dirty="0" smtClean="0"/>
              <a:t>Used soaker pads.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2110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#13 </a:t>
            </a:r>
            <a:r>
              <a:rPr lang="en-US" sz="1200" dirty="0" smtClean="0"/>
              <a:t>Oily gravel/soil spill below lube oil storage tank.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#14 </a:t>
            </a:r>
            <a:r>
              <a:rPr lang="en-US" sz="1200" dirty="0" smtClean="0"/>
              <a:t>Used process filters are trash.  Oily gravel/soil spill around tank.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7" name="Donut 6"/>
          <p:cNvSpPr/>
          <p:nvPr/>
        </p:nvSpPr>
        <p:spPr>
          <a:xfrm>
            <a:off x="1905000" y="2286000"/>
            <a:ext cx="1981200" cy="1981200"/>
          </a:xfrm>
          <a:prstGeom prst="donut">
            <a:avLst>
              <a:gd name="adj" fmla="val 8768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89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#15 </a:t>
            </a:r>
            <a:r>
              <a:rPr lang="en-US" sz="1200" dirty="0" smtClean="0"/>
              <a:t>Used bucket on facility. Weeds around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#16 </a:t>
            </a:r>
            <a:r>
              <a:rPr lang="en-US" sz="1200" dirty="0" smtClean="0"/>
              <a:t>Weeds around berm of produced water tank battery.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4593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#17 </a:t>
            </a:r>
            <a:r>
              <a:rPr lang="en-US" sz="1200" dirty="0" smtClean="0"/>
              <a:t>Unused equipment hoses and parts laying on the ground.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#18 </a:t>
            </a:r>
            <a:r>
              <a:rPr lang="en-US" sz="1200" dirty="0" smtClean="0"/>
              <a:t>Leaking ball valve at separator on north side of sound wall.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5492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#19 </a:t>
            </a:r>
            <a:r>
              <a:rPr lang="en-US" sz="1200" dirty="0" smtClean="0"/>
              <a:t>Blue painted valve in center of photo (arrow) is leaking gas with an audible sound, valve body is coming apart at the threads.  </a:t>
            </a:r>
            <a:r>
              <a:rPr lang="en-US" sz="1200" dirty="0" err="1" smtClean="0"/>
              <a:t>Flir</a:t>
            </a:r>
            <a:r>
              <a:rPr lang="en-US" sz="1200" dirty="0" smtClean="0"/>
              <a:t> camera data shows valve leaking.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#20 </a:t>
            </a:r>
            <a:r>
              <a:rPr lang="en-US" sz="1200" dirty="0" smtClean="0"/>
              <a:t>Unused equipment gas cooler with unused equipment hoses on the ground.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cxnSp>
        <p:nvCxnSpPr>
          <p:cNvPr id="7" name="Straight Arrow Connector 6"/>
          <p:cNvCxnSpPr/>
          <p:nvPr/>
        </p:nvCxnSpPr>
        <p:spPr>
          <a:xfrm flipV="1">
            <a:off x="2133600" y="3048000"/>
            <a:ext cx="457200" cy="9144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086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48768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#21 </a:t>
            </a:r>
            <a:r>
              <a:rPr lang="en-US" sz="1200" dirty="0" smtClean="0"/>
              <a:t>Unused equipment hoses and unused gas cooler disconnected from the process.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#22 </a:t>
            </a:r>
            <a:r>
              <a:rPr lang="en-US" sz="1200" dirty="0" smtClean="0"/>
              <a:t>Weeds around sound walls.  Unused equipment stairs, skids and disconnected piping from compressor.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637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200" i="1" u="sng" dirty="0" smtClean="0">
                <a:solidFill>
                  <a:srgbClr val="FF0000"/>
                </a:solidFill>
              </a:rPr>
              <a:t>#23 </a:t>
            </a:r>
            <a:r>
              <a:rPr lang="en-US" sz="1200" dirty="0" smtClean="0"/>
              <a:t>Unlabeled drum with improper storage and no spill prevention.  Unlabeled chemical injection tank.  Unused equipment catwalk and stairs.  Weeds and dead brush around facility.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lnSpcReduction="10000"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#24 </a:t>
            </a:r>
            <a:r>
              <a:rPr lang="en-US" sz="1200" dirty="0" smtClean="0"/>
              <a:t>Weeds and dead brush around facility. Unused lube oil storage tank.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0052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SHELLHAMMER </a:t>
            </a:r>
            <a:r>
              <a:rPr lang="en-US" sz="1600" dirty="0" smtClean="0"/>
              <a:t>COMPRESSOR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ID: 214932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200" i="1" u="sng" dirty="0" smtClean="0">
                <a:solidFill>
                  <a:srgbClr val="FF0000"/>
                </a:solidFill>
              </a:rPr>
              <a:t>#25 </a:t>
            </a:r>
            <a:r>
              <a:rPr lang="en-US" sz="1200" dirty="0"/>
              <a:t> </a:t>
            </a:r>
            <a:r>
              <a:rPr lang="en-US" sz="1200" dirty="0" smtClean="0"/>
              <a:t>Secondary containment volume inadequate, tanks not painted to match.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646" y="1524000"/>
            <a:ext cx="4037708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2000" i="1" u="sng" dirty="0" smtClean="0">
                <a:solidFill>
                  <a:srgbClr val="FF0000"/>
                </a:solidFill>
              </a:rPr>
              <a:t>#26 </a:t>
            </a:r>
            <a:r>
              <a:rPr lang="en-US" sz="1200" dirty="0" smtClean="0"/>
              <a:t>Weeds in secondary containment.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91" y="1524000"/>
            <a:ext cx="4031618" cy="3124200"/>
          </a:xfrm>
        </p:spPr>
      </p:pic>
    </p:spTree>
    <p:extLst>
      <p:ext uri="{BB962C8B-B14F-4D97-AF65-F5344CB8AC3E}">
        <p14:creationId xmlns:p14="http://schemas.microsoft.com/office/powerpoint/2010/main" val="194952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3175</TotalTime>
  <Words>496</Words>
  <Application>Microsoft Office PowerPoint</Application>
  <PresentationFormat>On-screen Show (4:3)</PresentationFormat>
  <Paragraphs>39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Office Theme</vt:lpstr>
      <vt:lpstr>Inspection Photos  SHELLHAMMER COMPRESSOR  Facility ID:  214932</vt:lpstr>
      <vt:lpstr>Inspection Photos  SHELLHAMMER COMPRESSOR Facility ID: 214932</vt:lpstr>
      <vt:lpstr>Inspection Photos  SHELLHAMMER COMPRESSOR Facility ID: 214932</vt:lpstr>
      <vt:lpstr>Inspection Photos  SHELLHAMMER COMPRESSOR  Facility ID: 214932</vt:lpstr>
      <vt:lpstr>Inspection Photos  SHELLHAMMER COMPRESSOR Facility ID: 214932</vt:lpstr>
      <vt:lpstr>Inspection Photos  SHELLHAMMER COMPRESSOR Facility ID: 214932</vt:lpstr>
      <vt:lpstr>Inspection Photos  SHELLHAMMER COMPRESSOR Facility ID:  214932</vt:lpstr>
      <vt:lpstr>Inspection Photos  SHELLHAMMER COMPRESSOR Facility ID: 214932</vt:lpstr>
      <vt:lpstr>Inspection Photos  SHELLHAMMER COMPRESSOR Facility ID: 214932</vt:lpstr>
      <vt:lpstr>Inspection Photos  SHELLHAMMER COMPRESSOR Facility ID: 214932</vt:lpstr>
      <vt:lpstr>Inspection Photos  SHELLHAMMER COMPRESSOR Facility ID: 214932</vt:lpstr>
      <vt:lpstr>Inspection Photos  SHELLHAMMER COMPRESSOR Facility ID: 214932</vt:lpstr>
      <vt:lpstr>Inspection Photos  SHELLHAMMER COMPRESSOR Facility ID: 214932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122</cp:revision>
  <dcterms:created xsi:type="dcterms:W3CDTF">2014-10-03T21:02:56Z</dcterms:created>
  <dcterms:modified xsi:type="dcterms:W3CDTF">2019-05-22T14:27:55Z</dcterms:modified>
</cp:coreProperties>
</file>