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Seltzer 23-3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09119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000" dirty="0" smtClean="0"/>
              <a:t>Battery View</a:t>
            </a:r>
            <a:endParaRPr lang="en-US" sz="20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2000" dirty="0" smtClean="0"/>
              <a:t>Wellhead View</a:t>
            </a:r>
            <a:endParaRPr lang="en-US" sz="20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Seltzer 23-3</a:t>
            </a:r>
            <a:br>
              <a:rPr lang="en-US" sz="1800" dirty="0"/>
            </a:br>
            <a:r>
              <a:rPr lang="en-US" sz="1800" dirty="0"/>
              <a:t>API: 05-001-09119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en-US" dirty="0" smtClean="0"/>
              <a:t>Supply line @ separator, capped &amp; marked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en-US" dirty="0" smtClean="0"/>
              <a:t>Supply line @ wellhead, capped &amp; marked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94687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24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Seltzer 23-3 API: 05-001-09119</vt:lpstr>
      <vt:lpstr>Inspection Photos Location Name: Seltzer 23-3 API: 05-001-09119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2017-05-23T16:38:33Z</dcterms:modified>
</cp:coreProperties>
</file>