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 varScale="1">
        <p:scale>
          <a:sx n="86" d="100"/>
          <a:sy n="86" d="100"/>
        </p:scale>
        <p:origin x="1044" y="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12/20/2017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12/20/2017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52400" y="6248400"/>
            <a:ext cx="1828800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smtClean="0"/>
              <a:t>Location Name: </a:t>
            </a:r>
            <a:r>
              <a:rPr lang="en-US" sz="1600" dirty="0" smtClean="0"/>
              <a:t>KPK Albert Sack F #1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API: </a:t>
            </a:r>
            <a:r>
              <a:rPr lang="en-US" sz="1600" dirty="0" smtClean="0"/>
              <a:t>05-123-10092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200" dirty="0" smtClean="0"/>
              <a:t>Debris and stained soil</a:t>
            </a:r>
            <a:endParaRPr lang="en-US" sz="1200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 </a:t>
            </a:r>
            <a:r>
              <a:rPr lang="en-US" sz="1200" dirty="0" smtClean="0"/>
              <a:t>Faded KPK </a:t>
            </a:r>
            <a:r>
              <a:rPr lang="en-US" sz="1200" smtClean="0"/>
              <a:t>Emergency phone #</a:t>
            </a:r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400" y="1914525"/>
            <a:ext cx="3124200" cy="2343150"/>
          </a:xfrm>
        </p:spPr>
      </p:pic>
      <p:pic>
        <p:nvPicPr>
          <p:cNvPr id="7" name="Picture Placeholder 6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169040" y="1066800"/>
            <a:ext cx="2614920" cy="4038600"/>
          </a:xfrm>
        </p:spPr>
      </p:pic>
      <p:pic>
        <p:nvPicPr>
          <p:cNvPr id="8" name="Picture Placeholder 6"/>
          <p:cNvPicPr>
            <a:picLocks noGrp="1" noChangeAspect="1"/>
          </p:cNvPicPr>
          <p:nvPr>
            <p:ph type="pic" sz="quarter" idx="1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5512440" y="1096538"/>
            <a:ext cx="2614920" cy="4038598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2006</TotalTime>
  <Words>12</Words>
  <Application>Microsoft Office PowerPoint</Application>
  <PresentationFormat>On-screen Show (4:3)</PresentationFormat>
  <Paragraphs>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Wingdings</vt:lpstr>
      <vt:lpstr>Office Theme</vt:lpstr>
      <vt:lpstr>Inspection Photos Location Name: KPK Albert Sack F #1 API: 05-123-10092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Gomez, Jason</cp:lastModifiedBy>
  <cp:revision>110</cp:revision>
  <dcterms:created xsi:type="dcterms:W3CDTF">2014-10-03T21:02:56Z</dcterms:created>
  <dcterms:modified xsi:type="dcterms:W3CDTF">2017-12-20T22:06:59Z</dcterms:modified>
</cp:coreProperties>
</file>