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8" r:id="rId2"/>
    <p:sldId id="256" r:id="rId3"/>
    <p:sldId id="257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9" d="100"/>
          <a:sy n="89" d="100"/>
        </p:scale>
        <p:origin x="749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URSA </a:t>
            </a:r>
            <a:br>
              <a:rPr lang="en-US" sz="1600" dirty="0" smtClean="0"/>
            </a:br>
            <a:r>
              <a:rPr lang="en-US" sz="1600" dirty="0" err="1" smtClean="0"/>
              <a:t>Burkle</a:t>
            </a:r>
            <a:r>
              <a:rPr lang="en-US" sz="1600" dirty="0" smtClean="0"/>
              <a:t> </a:t>
            </a:r>
            <a:r>
              <a:rPr lang="en-US" sz="1600" dirty="0" smtClean="0"/>
              <a:t>Cuttings Staging Area</a:t>
            </a:r>
            <a:br>
              <a:rPr lang="en-US" sz="1600" dirty="0" smtClean="0"/>
            </a:br>
            <a:r>
              <a:rPr lang="en-US" sz="1600" dirty="0" smtClean="0"/>
              <a:t>Location ID #436196</a:t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Sign at the entrance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Cuttings staging area no longer in use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1784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URSA </a:t>
            </a:r>
            <a:br>
              <a:rPr lang="en-US" sz="1600" dirty="0" smtClean="0"/>
            </a:br>
            <a:r>
              <a:rPr lang="en-US" sz="1600" dirty="0" err="1" smtClean="0"/>
              <a:t>Burkle</a:t>
            </a:r>
            <a:r>
              <a:rPr lang="en-US" sz="1600" dirty="0" smtClean="0"/>
              <a:t> </a:t>
            </a:r>
            <a:r>
              <a:rPr lang="en-US" sz="1600" dirty="0" smtClean="0"/>
              <a:t>Cuttings Staging Area</a:t>
            </a:r>
            <a:br>
              <a:rPr lang="en-US" sz="1600" dirty="0" smtClean="0"/>
            </a:br>
            <a:r>
              <a:rPr lang="en-US" sz="1600" dirty="0" smtClean="0"/>
              <a:t>Location ID #436196</a:t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Used tanks on URSA land (off pad and off staging area)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Black sand has been removed. 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URSA </a:t>
            </a:r>
            <a:br>
              <a:rPr lang="en-US" sz="1600" dirty="0" smtClean="0"/>
            </a:br>
            <a:r>
              <a:rPr lang="en-US" sz="1600" dirty="0" err="1" smtClean="0"/>
              <a:t>Burkle</a:t>
            </a:r>
            <a:r>
              <a:rPr lang="en-US" sz="1600" dirty="0" smtClean="0"/>
              <a:t> </a:t>
            </a:r>
            <a:r>
              <a:rPr lang="en-US" sz="1600" dirty="0" smtClean="0"/>
              <a:t>Cuttings Staging Area</a:t>
            </a:r>
            <a:br>
              <a:rPr lang="en-US" sz="1600" dirty="0" smtClean="0"/>
            </a:br>
            <a:r>
              <a:rPr lang="en-US" sz="1600" dirty="0" smtClean="0"/>
              <a:t>Location ID #436196</a:t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Totes with black sand  (possibly </a:t>
            </a:r>
            <a:r>
              <a:rPr lang="en-US" sz="1200" dirty="0" err="1" smtClean="0"/>
              <a:t>frac</a:t>
            </a:r>
            <a:r>
              <a:rPr lang="en-US" sz="1200" dirty="0" smtClean="0"/>
              <a:t> sand) were removed from location.  Sand on the ground has been removed.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Remnants of black sand.  Area looks clean.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8422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859</TotalTime>
  <Words>64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URSA  Burkle Cuttings Staging Area Location ID #436196 </vt:lpstr>
      <vt:lpstr>URSA  Burkle Cuttings Staging Area Location ID #436196 </vt:lpstr>
      <vt:lpstr>URSA  Burkle Cuttings Staging Area Location ID #436196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Lujan, Carlos</cp:lastModifiedBy>
  <cp:revision>107</cp:revision>
  <dcterms:created xsi:type="dcterms:W3CDTF">2014-10-03T21:02:56Z</dcterms:created>
  <dcterms:modified xsi:type="dcterms:W3CDTF">2018-05-21T22:09:54Z</dcterms:modified>
</cp:coreProperties>
</file>