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Lind 20-14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302376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1 – Wellhead sign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 – Wellhead 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Lind 20-14 Location ID: 302376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Petrie, Erica</cp:lastModifiedBy>
  <cp:revision>105</cp:revision>
  <dcterms:created xsi:type="dcterms:W3CDTF">2014-10-03T21:02:56Z</dcterms:created>
  <dcterms:modified xsi:type="dcterms:W3CDTF">2019-03-25T17:40:56Z</dcterms:modified>
</cp:coreProperties>
</file>