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41" d="100"/>
          <a:sy n="41" d="100"/>
        </p:scale>
        <p:origin x="-33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10/4/2017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 TEP/FED RWF 311-9</a:t>
            </a:r>
            <a:br>
              <a:rPr lang="en-US" sz="1600" dirty="0" smtClean="0"/>
            </a:br>
            <a:r>
              <a:rPr lang="en-US" sz="1600" dirty="0" smtClean="0"/>
              <a:t>API: 05-045-12801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743200" y="4800600"/>
            <a:ext cx="4038600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location</a:t>
            </a:r>
            <a:endParaRPr lang="en-US" sz="1200" dirty="0"/>
          </a:p>
        </p:txBody>
      </p:sp>
      <p:pic>
        <p:nvPicPr>
          <p:cNvPr id="8" name="Picture Placeholder 7" descr="DSCN1954.JPG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/>
          <a:srcRect l="1524" r="1524"/>
          <a:stretch>
            <a:fillRect/>
          </a:stretch>
        </p:blipFill>
        <p:spPr>
          <a:xfrm>
            <a:off x="2743200" y="1524000"/>
            <a:ext cx="4038600" cy="3124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814</TotalTime>
  <Words>3</Words>
  <Application>Microsoft Office PowerPoint</Application>
  <PresentationFormat>On-screen Show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 TEP/FED RWF 311-9 API: 05-045-12801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MurrayR</cp:lastModifiedBy>
  <cp:revision>104</cp:revision>
  <dcterms:created xsi:type="dcterms:W3CDTF">2014-10-03T21:02:56Z</dcterms:created>
  <dcterms:modified xsi:type="dcterms:W3CDTF">2017-10-04T22:38:04Z</dcterms:modified>
</cp:coreProperties>
</file>