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smtClean="0"/>
              <a:t>Murrain, M. 5</a:t>
            </a:r>
            <a:r>
              <a:rPr lang="en-US" dirty="0" smtClean="0"/>
              <a:t>-30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</a:t>
            </a:r>
            <a:r>
              <a:rPr lang="en-US" dirty="0" smtClean="0"/>
              <a:t>125-06840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Wellhead </a:t>
            </a:r>
            <a:r>
              <a:rPr lang="en-US" smtClean="0"/>
              <a:t>- Signage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1269</TotalTime>
  <Words>27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Murrain, M. 5-30 Location ID# 125-06840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259</cp:revision>
  <dcterms:created xsi:type="dcterms:W3CDTF">2014-10-03T21:02:56Z</dcterms:created>
  <dcterms:modified xsi:type="dcterms:W3CDTF">2020-10-30T20:26:04Z</dcterms:modified>
</cp:coreProperties>
</file>