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2" d="100"/>
          <a:sy n="82" d="100"/>
        </p:scale>
        <p:origin x="67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IMPETRO RESOURCES LLC    # 10690</a:t>
            </a:r>
            <a:br>
              <a:rPr lang="en-US" sz="2400" dirty="0" smtClean="0"/>
            </a:br>
            <a:r>
              <a:rPr lang="en-US" sz="2400" dirty="0" smtClean="0"/>
              <a:t>STATE  1-A    075-09283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LEASE ROAD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SIGNAGE-PJ-PM 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33502" y="1562101"/>
            <a:ext cx="2971793" cy="3048001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33903" y="1790702"/>
            <a:ext cx="2971794" cy="2590799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1471</TotalTime>
  <Words>12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IMPETRO RESOURCES LLC    # 10690 STATE  1-A    075-09283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245</cp:revision>
  <dcterms:created xsi:type="dcterms:W3CDTF">2014-10-03T21:02:56Z</dcterms:created>
  <dcterms:modified xsi:type="dcterms:W3CDTF">2025-09-09T16:34:24Z</dcterms:modified>
</cp:coreProperties>
</file>