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48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716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077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488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38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81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Great Western # 35-52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</a:t>
            </a:r>
            <a:r>
              <a:rPr lang="en-US" sz="1600" dirty="0" smtClean="0"/>
              <a:t>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139825" y="54864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 – Battery Location Sign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66138" y="48387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/>
              <a:t>2</a:t>
            </a:r>
            <a:r>
              <a:rPr lang="en-US" sz="1200" dirty="0" smtClean="0"/>
              <a:t> </a:t>
            </a:r>
            <a:r>
              <a:rPr lang="en-US" sz="1200" dirty="0"/>
              <a:t>– </a:t>
            </a:r>
            <a:r>
              <a:rPr lang="en-US" sz="1200" dirty="0" smtClean="0"/>
              <a:t>Localized stained soil</a:t>
            </a:r>
            <a:endParaRPr lang="en-US" sz="1200" dirty="0"/>
          </a:p>
          <a:p>
            <a:endParaRPr lang="en-US" sz="1200" dirty="0"/>
          </a:p>
        </p:txBody>
      </p:sp>
      <p:pic>
        <p:nvPicPr>
          <p:cNvPr id="19" name="Picture Placeholder 1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1160" y="1918238"/>
            <a:ext cx="4022673" cy="3017005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65650" y="16002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Great Western # 35-52</a:t>
            </a:r>
            <a:br>
              <a:rPr lang="en-US" sz="1600" dirty="0"/>
            </a:br>
            <a:r>
              <a:rPr lang="en-US" sz="1600" dirty="0"/>
              <a:t>Location ID API 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3 – </a:t>
            </a:r>
            <a:r>
              <a:rPr lang="en-US" sz="1200" dirty="0"/>
              <a:t>Localized stained soil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4</a:t>
            </a:r>
            <a:r>
              <a:rPr lang="en-US" sz="1200" dirty="0" smtClean="0"/>
              <a:t> </a:t>
            </a:r>
            <a:r>
              <a:rPr lang="en-US" sz="1200" dirty="0"/>
              <a:t>– </a:t>
            </a:r>
            <a:r>
              <a:rPr lang="en-US" sz="1200" dirty="0"/>
              <a:t>Localized stained soil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39038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Great Western # 35-52</a:t>
            </a:r>
            <a:br>
              <a:rPr lang="en-US" sz="1600" dirty="0"/>
            </a:br>
            <a:r>
              <a:rPr lang="en-US" sz="1600" dirty="0"/>
              <a:t>Location ID API 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5</a:t>
            </a:r>
            <a:r>
              <a:rPr lang="en-US" sz="1200" dirty="0" smtClean="0"/>
              <a:t> </a:t>
            </a:r>
            <a:r>
              <a:rPr lang="en-US" sz="1200" dirty="0" smtClean="0"/>
              <a:t>– </a:t>
            </a:r>
            <a:r>
              <a:rPr lang="en-US" sz="1200" dirty="0" smtClean="0"/>
              <a:t>Localized stained soil in separator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6 </a:t>
            </a:r>
            <a:r>
              <a:rPr lang="en-US" sz="1200" dirty="0"/>
              <a:t>– </a:t>
            </a:r>
            <a:r>
              <a:rPr lang="en-US" sz="1200" dirty="0" smtClean="0"/>
              <a:t>Active drip – source of stained soil in </a:t>
            </a:r>
            <a:r>
              <a:rPr lang="en-US" sz="1200" dirty="0" err="1" smtClean="0"/>
              <a:t>seperator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5329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Great Western # 35-52</a:t>
            </a:r>
            <a:br>
              <a:rPr lang="en-US" sz="1600" dirty="0"/>
            </a:br>
            <a:r>
              <a:rPr lang="en-US" sz="1600" dirty="0"/>
              <a:t>Location ID API 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7 </a:t>
            </a:r>
            <a:r>
              <a:rPr lang="en-US" sz="1200" dirty="0" smtClean="0"/>
              <a:t>– </a:t>
            </a:r>
            <a:r>
              <a:rPr lang="en-US" sz="1200" dirty="0" smtClean="0"/>
              <a:t>Cover open on produced water tank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8 </a:t>
            </a:r>
            <a:r>
              <a:rPr lang="en-US" sz="1200" dirty="0"/>
              <a:t>– </a:t>
            </a:r>
            <a:r>
              <a:rPr lang="en-US" sz="1200" dirty="0" smtClean="0"/>
              <a:t>Rutted access road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71059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Great Western # 35-52</a:t>
            </a:r>
            <a:br>
              <a:rPr lang="en-US" sz="1600" dirty="0"/>
            </a:br>
            <a:r>
              <a:rPr lang="en-US" sz="1600" dirty="0"/>
              <a:t>Location ID API 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9 </a:t>
            </a:r>
            <a:r>
              <a:rPr lang="en-US" sz="1200" dirty="0" smtClean="0"/>
              <a:t>– </a:t>
            </a:r>
            <a:r>
              <a:rPr lang="en-US" sz="1200" dirty="0" smtClean="0"/>
              <a:t>Site photo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10 </a:t>
            </a:r>
            <a:r>
              <a:rPr lang="en-US" sz="1200" dirty="0"/>
              <a:t>– </a:t>
            </a:r>
            <a:r>
              <a:rPr lang="en-US" sz="1200" dirty="0" smtClean="0"/>
              <a:t>Site photo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251830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Great Western # 35-52</a:t>
            </a:r>
            <a:br>
              <a:rPr lang="en-US" sz="1600" dirty="0"/>
            </a:br>
            <a:r>
              <a:rPr lang="en-US" sz="1600" dirty="0"/>
              <a:t>Location ID API 123-30748/ Facility ID 446333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11 </a:t>
            </a:r>
            <a:r>
              <a:rPr lang="en-US" sz="1200" dirty="0" smtClean="0"/>
              <a:t>– </a:t>
            </a:r>
            <a:r>
              <a:rPr lang="en-US" sz="1200" dirty="0" smtClean="0"/>
              <a:t>Wellhead photo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12 </a:t>
            </a:r>
            <a:r>
              <a:rPr lang="en-US" sz="1200" dirty="0"/>
              <a:t>– </a:t>
            </a:r>
            <a:r>
              <a:rPr lang="en-US" sz="1200" dirty="0"/>
              <a:t>Localized stained </a:t>
            </a:r>
            <a:r>
              <a:rPr lang="en-US" sz="1200" dirty="0" smtClean="0"/>
              <a:t>soil at wellhead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5029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</TotalTime>
  <Words>118</Words>
  <Application>Microsoft Office PowerPoint</Application>
  <PresentationFormat>On-screen Show (4:3)</PresentationFormat>
  <Paragraphs>30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Location Name: Great Western # 35-52 Location ID API 123-30748/ Facility ID 446333</vt:lpstr>
      <vt:lpstr>Inspection Photos Location Name: Great Western # 35-52 Location ID API 123-30748/ Facility ID 446333</vt:lpstr>
      <vt:lpstr>Inspection Photos Location Name: Great Western # 35-52 Location ID API 123-30748/ Facility ID 446333</vt:lpstr>
      <vt:lpstr>Inspection Photos Location Name: Great Western # 35-52 Location ID API 123-30748/ Facility ID 446333</vt:lpstr>
      <vt:lpstr>Inspection Photos Location Name: Great Western # 35-52 Location ID API 123-30748/ Facility ID 446333</vt:lpstr>
      <vt:lpstr>Inspection Photos Location Name: Great Western # 35-52 Location ID API 123-30748/ Facility ID 446333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123</cp:revision>
  <dcterms:created xsi:type="dcterms:W3CDTF">2014-10-03T21:02:56Z</dcterms:created>
  <dcterms:modified xsi:type="dcterms:W3CDTF">2019-01-15T19:09:03Z</dcterms:modified>
</cp:coreProperties>
</file>