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Josh 17-8            Location ID# 125-08082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@ GMR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@ </a:t>
            </a:r>
            <a:r>
              <a:rPr lang="en-US" smtClean="0"/>
              <a:t>Wellhead 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1464</TotalTime>
  <Words>20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Josh 17-8            Location ID# 125-08082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324</cp:revision>
  <dcterms:created xsi:type="dcterms:W3CDTF">2014-10-03T21:02:56Z</dcterms:created>
  <dcterms:modified xsi:type="dcterms:W3CDTF">2021-01-04T20:08:37Z</dcterms:modified>
</cp:coreProperties>
</file>