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61" r:id="rId3"/>
    <p:sldId id="260" r:id="rId4"/>
    <p:sldId id="259" r:id="rId5"/>
    <p:sldId id="258" r:id="rId6"/>
    <p:sldId id="257" r:id="rId7"/>
    <p:sldId id="262" r:id="rId8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893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Cutthroat Unit #12</a:t>
            </a:r>
            <a:br>
              <a:rPr lang="en-US" sz="1600" dirty="0" smtClean="0"/>
            </a:br>
            <a:r>
              <a:rPr lang="en-US" sz="1600" dirty="0" smtClean="0"/>
              <a:t>API: 05-083-06591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#2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Cutthroat Unit #12</a:t>
            </a:r>
            <a:br>
              <a:rPr lang="en-US" sz="1600" dirty="0" smtClean="0"/>
            </a:br>
            <a:r>
              <a:rPr lang="en-US" sz="1600" dirty="0" smtClean="0"/>
              <a:t>API: 05-083-06591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#3 Separator.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#4 Inadequate wildlife protection, bird protector </a:t>
            </a:r>
            <a:r>
              <a:rPr lang="en-US" sz="1200" dirty="0" smtClean="0"/>
              <a:t>on </a:t>
            </a:r>
            <a:r>
              <a:rPr lang="en-US" sz="1200" smtClean="0"/>
              <a:t>separator stack has </a:t>
            </a:r>
            <a:r>
              <a:rPr lang="en-US" sz="1200" dirty="0" smtClean="0"/>
              <a:t>hole on top.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2231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Cutthroat Unit #12</a:t>
            </a:r>
            <a:br>
              <a:rPr lang="en-US" sz="1600" dirty="0" smtClean="0"/>
            </a:br>
            <a:r>
              <a:rPr lang="en-US" sz="1600" dirty="0" smtClean="0"/>
              <a:t>API: 05-083-06591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#5 Stained soil around wellhead.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#6 Chemical injection with spill prevention.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06482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Cutthroat Unit #12</a:t>
            </a:r>
            <a:br>
              <a:rPr lang="en-US" sz="1600" dirty="0" smtClean="0"/>
            </a:br>
            <a:r>
              <a:rPr lang="en-US" sz="1600" dirty="0" smtClean="0"/>
              <a:t>API: 05-083-06591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#7 engine oil day tank with no spill prevention.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#8 Chemical injection with spill prevention.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5177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Cutthroat Unit #12</a:t>
            </a:r>
            <a:br>
              <a:rPr lang="en-US" sz="1600" dirty="0" smtClean="0"/>
            </a:br>
            <a:r>
              <a:rPr lang="en-US" sz="1600" dirty="0" smtClean="0"/>
              <a:t>API: 05-083-06591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#9 Location.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#10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26633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Cutthroat Unit #12</a:t>
            </a:r>
            <a:br>
              <a:rPr lang="en-US" sz="1600" dirty="0" smtClean="0"/>
            </a:br>
            <a:r>
              <a:rPr lang="en-US" sz="1600" dirty="0" smtClean="0"/>
              <a:t>API: 05-083-06591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#11 Crude oil/produced water tank.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#12 Tank labeling not reflecting current operator.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911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 Cutthroat Unit #12</a:t>
            </a:r>
            <a:br>
              <a:rPr lang="en-US" sz="1600" dirty="0" smtClean="0"/>
            </a:br>
            <a:r>
              <a:rPr lang="en-US" sz="1600" dirty="0" smtClean="0"/>
              <a:t>API: 05-083-06591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#13 Tank and </a:t>
            </a:r>
            <a:r>
              <a:rPr lang="en-US" sz="1200" smtClean="0"/>
              <a:t>secondary containment.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2696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837</TotalTime>
  <Words>107</Words>
  <Application>Microsoft Office PowerPoint</Application>
  <PresentationFormat>On-screen Show (4:3)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Wingdings</vt:lpstr>
      <vt:lpstr>Office Theme</vt:lpstr>
      <vt:lpstr>Inspection Photos  Cutthroat Unit #12 API: 05-083-06591</vt:lpstr>
      <vt:lpstr>Inspection Photos  Cutthroat Unit #12 API: 05-083-06591</vt:lpstr>
      <vt:lpstr>Inspection Photos  Cutthroat Unit #12 API: 05-083-06591</vt:lpstr>
      <vt:lpstr>Inspection Photos  Cutthroat Unit #12 API: 05-083-06591</vt:lpstr>
      <vt:lpstr>Inspection Photos  Cutthroat Unit #12 API: 05-083-06591</vt:lpstr>
      <vt:lpstr>Inspection Photos  Cutthroat Unit #12 API: 05-083-06591</vt:lpstr>
      <vt:lpstr>Inspection Photos  Cutthroat Unit #12 API: 05-083-06591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110</cp:revision>
  <dcterms:created xsi:type="dcterms:W3CDTF">2014-10-03T21:02:56Z</dcterms:created>
  <dcterms:modified xsi:type="dcterms:W3CDTF">2019-06-07T16:49:30Z</dcterms:modified>
</cp:coreProperties>
</file>