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KP KAUFFMAN CO. INC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JOHNSTON 14-23C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075-09316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SIGNAGE – @ WELLHEAD/PJ 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60813" y="1840508"/>
            <a:ext cx="3382962" cy="2537221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 </a:t>
            </a:r>
            <a:r>
              <a:rPr lang="en-US" sz="1200" dirty="0" smtClean="0"/>
              <a:t>PJ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00049" y="1501682"/>
            <a:ext cx="3382963" cy="32148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KP KAUFFMAN</a:t>
            </a:r>
            <a:br>
              <a:rPr lang="en-US" sz="2800" dirty="0" smtClean="0"/>
            </a:br>
            <a:r>
              <a:rPr lang="en-US" sz="2800" dirty="0" smtClean="0"/>
              <a:t>JOHNSTON 14-23-C</a:t>
            </a:r>
            <a:br>
              <a:rPr lang="en-US" sz="2800" dirty="0" smtClean="0"/>
            </a:br>
            <a:r>
              <a:rPr lang="en-US" sz="2800" dirty="0" smtClean="0"/>
              <a:t>05-09316</a:t>
            </a:r>
            <a:endParaRPr lang="en-US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SATURATED SOILS AT PJ – REMOVE/REMEDIATE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 rot="10800000">
            <a:off x="457200" y="1524000"/>
            <a:ext cx="4038600" cy="3124200"/>
          </a:xfrm>
        </p:spPr>
      </p:pic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35273495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945</TotalTime>
  <Words>35</Words>
  <Application>Microsoft Office PowerPoint</Application>
  <PresentationFormat>On-screen Show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KP KAUFFMAN CO. INC Location Name: JOHNSTON 14-23C Location ID: 075-09316</vt:lpstr>
      <vt:lpstr>KP KAUFFMAN JOHNSTON 14-23-C 05-09316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135</cp:revision>
  <dcterms:created xsi:type="dcterms:W3CDTF">2014-10-03T21:02:56Z</dcterms:created>
  <dcterms:modified xsi:type="dcterms:W3CDTF">2023-08-07T17:43:24Z</dcterms:modified>
</cp:coreProperties>
</file>