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0" d="100"/>
          <a:sy n="50" d="100"/>
        </p:scale>
        <p:origin x="547" y="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counter #2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08035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Counter #2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Stained soil stuffing box blew out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counter #2 API: 05-123-08035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2017-11-03T15:02:05Z</dcterms:modified>
</cp:coreProperties>
</file>