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93" d="100"/>
          <a:sy n="93" d="100"/>
        </p:scale>
        <p:origin x="504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De </a:t>
            </a:r>
            <a:r>
              <a:rPr lang="en-US" sz="1600" dirty="0" err="1"/>
              <a:t>Beque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Access and laydown area for </a:t>
            </a:r>
            <a:r>
              <a:rPr lang="en-US" sz="1200" dirty="0" err="1" smtClean="0"/>
              <a:t>Govt</a:t>
            </a:r>
            <a:r>
              <a:rPr lang="en-US" sz="1200" dirty="0" smtClean="0"/>
              <a:t>-Baker 1-A</a:t>
            </a:r>
          </a:p>
          <a:p>
            <a:r>
              <a:rPr lang="en-US" sz="1200" dirty="0" smtClean="0"/>
              <a:t>API 077-05145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Access and laydown area for </a:t>
            </a:r>
            <a:r>
              <a:rPr lang="en-US" sz="1200" dirty="0" err="1" smtClean="0"/>
              <a:t>Debeque</a:t>
            </a:r>
            <a:endParaRPr lang="en-US" sz="1200" dirty="0"/>
          </a:p>
          <a:p>
            <a:r>
              <a:rPr lang="en-US" sz="1200" dirty="0"/>
              <a:t>API </a:t>
            </a:r>
            <a:r>
              <a:rPr lang="en-US" sz="1200" dirty="0" smtClean="0"/>
              <a:t>077-05148</a:t>
            </a:r>
            <a:endParaRPr lang="en-US" sz="1200" dirty="0"/>
          </a:p>
          <a:p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De </a:t>
            </a:r>
            <a:r>
              <a:rPr lang="en-US" sz="1600" dirty="0" err="1" smtClean="0"/>
              <a:t>Beque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Access and laydown area for </a:t>
            </a:r>
            <a:r>
              <a:rPr lang="en-US" sz="1200" dirty="0" err="1" smtClean="0"/>
              <a:t>Flushwell</a:t>
            </a:r>
            <a:r>
              <a:rPr lang="en-US" sz="1200" dirty="0" smtClean="0"/>
              <a:t> 1</a:t>
            </a:r>
            <a:endParaRPr lang="en-US" sz="1200" dirty="0"/>
          </a:p>
          <a:p>
            <a:r>
              <a:rPr lang="en-US" sz="1200" dirty="0"/>
              <a:t>API </a:t>
            </a:r>
            <a:r>
              <a:rPr lang="en-US" sz="1200" dirty="0" smtClean="0"/>
              <a:t>077-10327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Low water crossing to access </a:t>
            </a:r>
            <a:r>
              <a:rPr lang="en-US" sz="1200" dirty="0" err="1" smtClean="0"/>
              <a:t>Geowell</a:t>
            </a:r>
            <a:r>
              <a:rPr lang="en-US" sz="1200" dirty="0" smtClean="0"/>
              <a:t> 1, </a:t>
            </a:r>
            <a:r>
              <a:rPr lang="en-US" sz="1200" dirty="0" err="1" smtClean="0"/>
              <a:t>Flushwell</a:t>
            </a:r>
            <a:r>
              <a:rPr lang="en-US" sz="1200" dirty="0" smtClean="0"/>
              <a:t> 1 and </a:t>
            </a:r>
            <a:r>
              <a:rPr lang="en-US" sz="1200" dirty="0" err="1" smtClean="0"/>
              <a:t>Debeque</a:t>
            </a:r>
            <a:r>
              <a:rPr lang="en-US" sz="1200" dirty="0" smtClean="0"/>
              <a:t> 1.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0" y="1563495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218248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820</TotalTime>
  <Words>44</Words>
  <Application>Microsoft Office PowerPoint</Application>
  <PresentationFormat>On-screen Show (4:3)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De Beque </vt:lpstr>
      <vt:lpstr>Inspection Photos Location Name: De Beque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Burger, Craig</cp:lastModifiedBy>
  <cp:revision>104</cp:revision>
  <dcterms:created xsi:type="dcterms:W3CDTF">2014-10-03T21:02:56Z</dcterms:created>
  <dcterms:modified xsi:type="dcterms:W3CDTF">2018-01-18T00:00:53Z</dcterms:modified>
</cp:coreProperties>
</file>