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05" d="100"/>
          <a:sy n="105" d="100"/>
        </p:scale>
        <p:origin x="74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10/7/2020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</a:t>
            </a:r>
            <a:r>
              <a:rPr lang="en-US" sz="1600" dirty="0" smtClean="0"/>
              <a:t>Photos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Brethauer</a:t>
            </a:r>
            <a:r>
              <a:rPr lang="en-US" sz="1600" dirty="0" smtClean="0"/>
              <a:t> 44-1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05-125-11091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575596" y="4324349"/>
            <a:ext cx="2271712" cy="53340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1. </a:t>
            </a:r>
            <a:r>
              <a:rPr lang="en-US" sz="1200" dirty="0" smtClean="0"/>
              <a:t>Wellhead location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1417637"/>
            <a:ext cx="3875616" cy="2906712"/>
          </a:xfrm>
        </p:spPr>
      </p:pic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3376" y="1417637"/>
            <a:ext cx="3875616" cy="2906712"/>
          </a:xfrm>
        </p:spPr>
      </p:pic>
      <p:sp>
        <p:nvSpPr>
          <p:cNvPr id="6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823376" y="4324349"/>
            <a:ext cx="2271712" cy="533400"/>
          </a:xfrm>
        </p:spPr>
        <p:txBody>
          <a:bodyPr>
            <a:normAutofit/>
          </a:bodyPr>
          <a:lstStyle/>
          <a:p>
            <a:r>
              <a:rPr lang="en-US" sz="1200" dirty="0"/>
              <a:t>2</a:t>
            </a:r>
            <a:r>
              <a:rPr lang="en-US" sz="1200" dirty="0" smtClean="0"/>
              <a:t>. Tank battery location</a:t>
            </a:r>
            <a:endParaRPr lang="en-US" sz="1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841</TotalTime>
  <Words>25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Photos Location Name: Brethauer 44-1 API: 05-125-11091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109</cp:revision>
  <dcterms:created xsi:type="dcterms:W3CDTF">2014-10-03T21:02:56Z</dcterms:created>
  <dcterms:modified xsi:type="dcterms:W3CDTF">2020-10-07T21:03:24Z</dcterms:modified>
</cp:coreProperties>
</file>