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F3033-ED98-48C2-9A51-F793B95DFE6E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BADA9-6EEE-4674-A0B2-8E788DC290A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Linn(Berry)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Loc. Id. #335673 </a:t>
            </a:r>
          </a:p>
          <a:p>
            <a:r>
              <a:rPr lang="en-US" dirty="0" smtClean="0"/>
              <a:t>Long Ridge </a:t>
            </a:r>
            <a:br>
              <a:rPr lang="en-US" dirty="0" smtClean="0"/>
            </a:br>
            <a:r>
              <a:rPr lang="en-US" dirty="0" smtClean="0"/>
              <a:t>D21 595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 hole cover needs welded</a:t>
            </a:r>
            <a:endParaRPr lang="en-US" dirty="0"/>
          </a:p>
        </p:txBody>
      </p:sp>
      <p:pic>
        <p:nvPicPr>
          <p:cNvPr id="4" name="Content Placeholder 3" descr="DSCN48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 cover on Conductor</a:t>
            </a:r>
            <a:br>
              <a:rPr lang="en-US" dirty="0" smtClean="0"/>
            </a:br>
            <a:r>
              <a:rPr lang="en-US" dirty="0" smtClean="0"/>
              <a:t> Trash and extra pipe material in cellar </a:t>
            </a:r>
            <a:endParaRPr lang="en-US" dirty="0"/>
          </a:p>
        </p:txBody>
      </p:sp>
      <p:pic>
        <p:nvPicPr>
          <p:cNvPr id="4" name="Content Placeholder 3" descr="DSCN48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Covers not welded</a:t>
            </a:r>
            <a:br>
              <a:rPr lang="en-US" dirty="0" smtClean="0"/>
            </a:br>
            <a:r>
              <a:rPr lang="en-US" dirty="0" smtClean="0"/>
              <a:t>Unused materials in cellar</a:t>
            </a:r>
            <a:endParaRPr lang="en-US" dirty="0"/>
          </a:p>
        </p:txBody>
      </p:sp>
      <p:pic>
        <p:nvPicPr>
          <p:cNvPr id="4" name="Content Placeholder 3" descr="DSCN48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Covers not welded</a:t>
            </a:r>
            <a:br>
              <a:rPr lang="en-US" dirty="0" smtClean="0"/>
            </a:br>
            <a:r>
              <a:rPr lang="en-US" dirty="0" smtClean="0"/>
              <a:t>Unused materials in cellar</a:t>
            </a:r>
            <a:endParaRPr lang="en-US" dirty="0"/>
          </a:p>
        </p:txBody>
      </p:sp>
      <p:pic>
        <p:nvPicPr>
          <p:cNvPr id="4" name="Content Placeholder 3" descr="DSCN48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Covers not welded</a:t>
            </a:r>
            <a:r>
              <a:rPr lang="en-US" smtClean="0"/>
              <a:t/>
            </a:r>
            <a:br>
              <a:rPr lang="en-US" smtClean="0"/>
            </a:br>
            <a:endParaRPr lang="en-US"/>
          </a:p>
        </p:txBody>
      </p:sp>
      <p:pic>
        <p:nvPicPr>
          <p:cNvPr id="4" name="Content Placeholder 3" descr="DSCN48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28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Linn(Berry)</vt:lpstr>
      <vt:lpstr>Rat hole cover needs welded</vt:lpstr>
      <vt:lpstr>No cover on Conductor  Trash and extra pipe material in cellar </vt:lpstr>
      <vt:lpstr>Covers not welded Unused materials in cellar</vt:lpstr>
      <vt:lpstr>Covers not welded Unused materials in cellar</vt:lpstr>
      <vt:lpstr>Covers not welded 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Linn(Berry)</dc:title>
  <dc:creator>Mike Longworth</dc:creator>
  <cp:lastModifiedBy>Mike Longworth</cp:lastModifiedBy>
  <cp:revision>2</cp:revision>
  <dcterms:created xsi:type="dcterms:W3CDTF">2014-08-20T21:33:53Z</dcterms:created>
  <dcterms:modified xsi:type="dcterms:W3CDTF">2014-08-20T21:45:14Z</dcterms:modified>
</cp:coreProperties>
</file>