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9" r:id="rId2"/>
    <p:sldId id="263" r:id="rId3"/>
    <p:sldId id="262" r:id="rId4"/>
    <p:sldId id="261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Neva Dove A2</a:t>
            </a:r>
            <a:br>
              <a:rPr lang="en-US" sz="1600" dirty="0" smtClean="0"/>
            </a:br>
            <a:r>
              <a:rPr lang="en-US" sz="1600" dirty="0" smtClean="0"/>
              <a:t>API: 05-067-08412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 Location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#2 Stained soil/gravel around wellhead.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1616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Neva Dove A2</a:t>
            </a:r>
            <a:br>
              <a:rPr lang="en-US" sz="1600" dirty="0" smtClean="0"/>
            </a:br>
            <a:r>
              <a:rPr lang="en-US" sz="1600" dirty="0" smtClean="0"/>
              <a:t>API: 05-067-08412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#3 Stained soil/gravel around wellhead.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#4 LOTO, well shut-in for service.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1794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Neva Dove A2</a:t>
            </a:r>
            <a:br>
              <a:rPr lang="en-US" sz="1600" dirty="0" smtClean="0"/>
            </a:br>
            <a:r>
              <a:rPr lang="en-US" sz="1600" dirty="0" smtClean="0"/>
              <a:t>API: 05-067-08412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#5 Oil waste around prime mover.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#6 Location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7510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Neva Dove A2</a:t>
            </a:r>
            <a:br>
              <a:rPr lang="en-US" sz="1600" dirty="0" smtClean="0"/>
            </a:br>
            <a:r>
              <a:rPr lang="en-US" sz="1600" dirty="0" smtClean="0"/>
              <a:t>API: 05-067-08412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#7 Location 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20491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#8 LOTO shut-in for service.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1163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874</TotalTime>
  <Words>59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 Neva Dove A2 API: 05-067-08412</vt:lpstr>
      <vt:lpstr>Inspection Photos  Neva Dove A2 API: 05-067-08412</vt:lpstr>
      <vt:lpstr>Inspection Photos  Neva Dove A2 API: 05-067-08412</vt:lpstr>
      <vt:lpstr>Inspection Photos  Neva Dove A2 API: 05-067-08412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110</cp:revision>
  <dcterms:created xsi:type="dcterms:W3CDTF">2014-10-03T21:02:56Z</dcterms:created>
  <dcterms:modified xsi:type="dcterms:W3CDTF">2019-05-28T17:23:04Z</dcterms:modified>
</cp:coreProperties>
</file>