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74" d="100"/>
          <a:sy n="74" d="100"/>
        </p:scale>
        <p:origin x="380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11/1/2025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11/1/2025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Impetro</a:t>
            </a:r>
            <a:r>
              <a:rPr lang="en-US" sz="2400" dirty="0" smtClean="0"/>
              <a:t> Resources LLC  #10690</a:t>
            </a:r>
            <a:r>
              <a:rPr lang="en-US" sz="2400" dirty="0" smtClean="0"/>
              <a:t> </a:t>
            </a:r>
            <a:br>
              <a:rPr lang="en-US" sz="2400" dirty="0" smtClean="0"/>
            </a:br>
            <a:r>
              <a:rPr lang="en-US" sz="2400" dirty="0" smtClean="0"/>
              <a:t>Charles Jolly 42A-6   121-09919</a:t>
            </a:r>
            <a:r>
              <a:rPr lang="en-US" sz="2400" dirty="0" smtClean="0"/>
              <a:t> 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 </a:t>
            </a:r>
            <a:r>
              <a:rPr lang="en-US" dirty="0" smtClean="0"/>
              <a:t>PJ-PM-Fence-Signage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SIGNAGE-WH </a:t>
            </a:r>
            <a:r>
              <a:rPr lang="en-US" dirty="0" smtClean="0"/>
              <a:t>-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00627" y="2504403"/>
            <a:ext cx="2615243" cy="1471074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95730" y="1880558"/>
            <a:ext cx="2615244" cy="2615244"/>
          </a:xfrm>
        </p:spPr>
      </p:pic>
    </p:spTree>
    <p:extLst>
      <p:ext uri="{BB962C8B-B14F-4D97-AF65-F5344CB8AC3E}">
        <p14:creationId xmlns:p14="http://schemas.microsoft.com/office/powerpoint/2010/main" val="18928335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Impetro</a:t>
            </a:r>
            <a:r>
              <a:rPr lang="en-US" sz="2400" dirty="0" smtClean="0"/>
              <a:t> Resources LLC   #10620</a:t>
            </a:r>
            <a:br>
              <a:rPr lang="en-US" sz="2400" dirty="0" smtClean="0"/>
            </a:br>
            <a:r>
              <a:rPr lang="en-US" sz="2400" dirty="0" smtClean="0"/>
              <a:t>Charles Jolly 42A-6    121-09919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Lease road condition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4400" y="1524000"/>
            <a:ext cx="3124200" cy="3124200"/>
          </a:xfrm>
        </p:spPr>
      </p:pic>
      <p:sp>
        <p:nvSpPr>
          <p:cNvPr id="6" name="Picture Placeholder 5"/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6264729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1586</TotalTime>
  <Words>27</Words>
  <Application>Microsoft Office PowerPoint</Application>
  <PresentationFormat>On-screen Show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Wingdings</vt:lpstr>
      <vt:lpstr>Office Theme</vt:lpstr>
      <vt:lpstr>Impetro Resources LLC  #10690  Charles Jolly 42A-6   121-09919 </vt:lpstr>
      <vt:lpstr>Impetro Resources LLC   #10620 Charles Jolly 42A-6    121-09919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262</cp:revision>
  <dcterms:created xsi:type="dcterms:W3CDTF">2014-10-03T21:02:56Z</dcterms:created>
  <dcterms:modified xsi:type="dcterms:W3CDTF">2025-11-01T20:07:45Z</dcterms:modified>
</cp:coreProperties>
</file>