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4" r:id="rId2"/>
    <p:sldId id="265" r:id="rId3"/>
    <p:sldId id="266" r:id="rId4"/>
    <p:sldId id="261" r:id="rId5"/>
    <p:sldId id="269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r>
              <a:rPr lang="en-US" sz="1600" dirty="0" smtClean="0"/>
              <a:t>Craig 8-1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</a:t>
            </a:r>
            <a:r>
              <a:rPr lang="en-US" sz="1600" dirty="0" smtClean="0"/>
              <a:t>309619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Tank battery, Areas of impacted soil observed throughout west side of battery within  containment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  <p:cxnSp>
        <p:nvCxnSpPr>
          <p:cNvPr id="10" name="Straight Arrow Connector 9"/>
          <p:cNvCxnSpPr/>
          <p:nvPr/>
        </p:nvCxnSpPr>
        <p:spPr>
          <a:xfrm flipH="1">
            <a:off x="6057900" y="3276600"/>
            <a:ext cx="6858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Craig 8-1</a:t>
            </a:r>
            <a:br>
              <a:rPr lang="en-US" sz="1600" dirty="0"/>
            </a:br>
            <a:r>
              <a:rPr lang="en-US" sz="1600" dirty="0"/>
              <a:t>Facility ID: 309619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r>
              <a:rPr lang="en-US" sz="1400" dirty="0" smtClean="0"/>
              <a:t>Impacte</a:t>
            </a:r>
            <a:r>
              <a:rPr lang="en-US" sz="1400" dirty="0" smtClean="0"/>
              <a:t>d soil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Area of impacted soil which looks to have recently been disturbed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Craig 8-1</a:t>
            </a:r>
            <a:br>
              <a:rPr lang="en-US" sz="1600" dirty="0"/>
            </a:br>
            <a:r>
              <a:rPr lang="en-US" sz="1600" dirty="0"/>
              <a:t>Facility ID: 309619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r>
              <a:rPr lang="en-US" sz="1400" dirty="0" smtClean="0"/>
              <a:t>Unused equipment in secondary containment not being utilized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r>
              <a:rPr lang="en-US" sz="1400" dirty="0" smtClean="0"/>
              <a:t>View southeast toward well head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Craig 8-1</a:t>
            </a:r>
            <a:br>
              <a:rPr lang="en-US" sz="1600" dirty="0"/>
            </a:br>
            <a:r>
              <a:rPr lang="en-US" sz="1600" dirty="0"/>
              <a:t>Facility ID: 309619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r>
              <a:rPr lang="en-US" sz="1400" dirty="0" smtClean="0"/>
              <a:t>Tank Battery with impacted soil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r>
              <a:rPr lang="en-US" sz="1400" dirty="0" smtClean="0"/>
              <a:t>View Northeast to at well head, stained soil observed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85" y="1547813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478597" y="24003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620000" y="3086099"/>
            <a:ext cx="304800" cy="4421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Craig 8-1</a:t>
            </a:r>
            <a:br>
              <a:rPr lang="en-US" sz="1600" dirty="0"/>
            </a:br>
            <a:r>
              <a:rPr lang="en-US" sz="1600" dirty="0"/>
              <a:t>Facility ID: 309619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</a:t>
            </a:r>
            <a:r>
              <a:rPr lang="en-US" sz="1400" dirty="0" smtClean="0"/>
              <a:t>Batteries stored on location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3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83160" y="4930084"/>
            <a:ext cx="3562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</a:t>
            </a:r>
            <a:r>
              <a:rPr lang="en-US" sz="1400" b="1" dirty="0" smtClean="0"/>
              <a:t>Unused secondary containment 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239000" y="2578209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602861" y="2454821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1901</TotalTime>
  <Words>183</Words>
  <Application>Microsoft Office PowerPoint</Application>
  <PresentationFormat>On-screen Show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Location: Craig 8-1 Facility ID: 309619   </vt:lpstr>
      <vt:lpstr>Inspection Photos  Location: Craig 8-1 Facility ID: 309619</vt:lpstr>
      <vt:lpstr>Inspection Photos  Location: Craig 8-1 Facility ID: 309619   </vt:lpstr>
      <vt:lpstr>Inspection Photos  Location: Craig 8-1 Facility ID: 309619   </vt:lpstr>
      <vt:lpstr>Inspection Photos  Location: Craig 8-1 Facility ID: 309619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2023-09-27T19:51:50Z</dcterms:modified>
</cp:coreProperties>
</file>