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77" d="100"/>
          <a:sy n="77" d="100"/>
        </p:scale>
        <p:origin x="-978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884598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184774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IGO 28-3H6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18373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WEEDS AT WELLHEAD  PHOTO TAKEN FROM SOUTH FACING NORTH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11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IGO 28-3H6 API: 05-123-18373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104</cp:revision>
  <dcterms:created xsi:type="dcterms:W3CDTF">2014-10-03T21:02:56Z</dcterms:created>
  <dcterms:modified xsi:type="dcterms:W3CDTF">2017-04-05T17:58:39Z</dcterms:modified>
</cp:coreProperties>
</file>