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BCCC3-D3F2-4DF0-A108-0D0F5AF52958}" type="datetimeFigureOut">
              <a:rPr lang="en-US" smtClean="0"/>
              <a:pPr/>
              <a:t>08/18/2014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DF619-12ED-4B14-9505-00E57389947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OXY USA WTP LP</a:t>
            </a:r>
            <a:br>
              <a:rPr lang="en-US" b="1" dirty="0" smtClean="0"/>
            </a:br>
            <a:r>
              <a:rPr lang="en-US" b="1" dirty="0" smtClean="0"/>
              <a:t>Operator # 66571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Cascade Creek </a:t>
            </a:r>
            <a:br>
              <a:rPr lang="en-US" dirty="0" smtClean="0"/>
            </a:br>
            <a:r>
              <a:rPr lang="en-US" dirty="0" smtClean="0"/>
              <a:t>604-12-13 Annex</a:t>
            </a:r>
          </a:p>
          <a:p>
            <a:r>
              <a:rPr lang="en-US" dirty="0" smtClean="0"/>
              <a:t>Location id. # 424970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Lease Road</a:t>
            </a:r>
            <a:endParaRPr lang="en-US" dirty="0"/>
          </a:p>
        </p:txBody>
      </p:sp>
      <p:pic>
        <p:nvPicPr>
          <p:cNvPr id="4" name="Content Placeholder 3" descr="DSCN47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Unused Equipment</a:t>
            </a:r>
            <a:endParaRPr lang="en-US" dirty="0"/>
          </a:p>
        </p:txBody>
      </p:sp>
      <p:pic>
        <p:nvPicPr>
          <p:cNvPr id="5" name="Content Placeholder 4" descr="DSCN47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Unused equipment</a:t>
            </a:r>
            <a:endParaRPr lang="en-US" dirty="0"/>
          </a:p>
        </p:txBody>
      </p:sp>
      <p:pic>
        <p:nvPicPr>
          <p:cNvPr id="4" name="Content Placeholder 3" descr="DSCN47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Open cellar and Conductors Open pit Unused equipment</a:t>
            </a:r>
            <a:endParaRPr lang="en-US" dirty="0"/>
          </a:p>
        </p:txBody>
      </p:sp>
      <p:pic>
        <p:nvPicPr>
          <p:cNvPr id="4" name="Content Placeholder 3" descr="DSCN47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Unused equipment, Open trench, Open Cellar with Conductors</a:t>
            </a:r>
            <a:endParaRPr lang="en-US" dirty="0"/>
          </a:p>
        </p:txBody>
      </p:sp>
      <p:pic>
        <p:nvPicPr>
          <p:cNvPr id="4" name="Content Placeholder 3" descr="DSCN47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Open Cellar and </a:t>
            </a:r>
            <a:r>
              <a:rPr lang="en-US" dirty="0" smtClean="0"/>
              <a:t>Conductors with unmaintained fence</a:t>
            </a:r>
            <a:endParaRPr lang="en-US" dirty="0"/>
          </a:p>
        </p:txBody>
      </p:sp>
      <p:pic>
        <p:nvPicPr>
          <p:cNvPr id="4" name="Content Placeholder 3" descr="DSCN47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</a:t>
            </a:r>
            <a:r>
              <a:rPr lang="en-US" dirty="0" smtClean="0"/>
              <a:t>Pit with unmaintained fence</a:t>
            </a:r>
            <a:endParaRPr lang="en-US" dirty="0"/>
          </a:p>
        </p:txBody>
      </p:sp>
      <p:pic>
        <p:nvPicPr>
          <p:cNvPr id="4" name="Content Placeholder 3" descr="DSCN47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Open trench for Production </a:t>
            </a:r>
            <a:r>
              <a:rPr lang="en-US" dirty="0" smtClean="0"/>
              <a:t>Lines with unmaintained fence</a:t>
            </a:r>
            <a:endParaRPr lang="en-US" dirty="0"/>
          </a:p>
        </p:txBody>
      </p:sp>
      <p:pic>
        <p:nvPicPr>
          <p:cNvPr id="4" name="Content Placeholder 3" descr="DSCN47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50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OXY USA WTP LP Operator # 66571</vt:lpstr>
      <vt:lpstr>Lease Road</vt:lpstr>
      <vt:lpstr>Unused Equipment</vt:lpstr>
      <vt:lpstr>Unused equipment</vt:lpstr>
      <vt:lpstr>Open cellar and Conductors Open pit Unused equipment</vt:lpstr>
      <vt:lpstr>Unused equipment, Open trench, Open Cellar with Conductors</vt:lpstr>
      <vt:lpstr>Open Cellar and Conductors with unmaintained fence</vt:lpstr>
      <vt:lpstr>Open Pit with unmaintained fence</vt:lpstr>
      <vt:lpstr>Open trench for Production Lines with unmaintained fence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</dc:title>
  <dc:creator>Mike Longworth</dc:creator>
  <cp:lastModifiedBy>Mike Longworth</cp:lastModifiedBy>
  <cp:revision>6</cp:revision>
  <dcterms:created xsi:type="dcterms:W3CDTF">2014-08-13T14:55:36Z</dcterms:created>
  <dcterms:modified xsi:type="dcterms:W3CDTF">2014-08-18T16:56:58Z</dcterms:modified>
</cp:coreProperties>
</file>