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FEE08-A92A-4BCA-81D6-468D67E283CF}" type="datetimeFigureOut">
              <a:rPr lang="en-US" smtClean="0"/>
              <a:t>07/22/2014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A54D56-9948-4C6F-8EF7-7F385B0F762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EnCana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M14</a:t>
            </a:r>
          </a:p>
          <a:p>
            <a:r>
              <a:rPr lang="en-US" smtClean="0"/>
              <a:t>Location </a:t>
            </a:r>
            <a:r>
              <a:rPr lang="en-US" dirty="0" smtClean="0"/>
              <a:t># 335799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 descr="DSCN469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46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Weeds at entrance. Signs need reinstalled.</a:t>
            </a:r>
            <a:endParaRPr lang="en-US" dirty="0"/>
          </a:p>
        </p:txBody>
      </p:sp>
      <p:pic>
        <p:nvPicPr>
          <p:cNvPr id="8" name="Content Placeholder 7" descr="DSCN469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9" name="Content Placeholder 8" descr="DSCN47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Signs on opposite wells </a:t>
            </a:r>
            <a:endParaRPr lang="en-US" dirty="0"/>
          </a:p>
        </p:txBody>
      </p:sp>
      <p:pic>
        <p:nvPicPr>
          <p:cNvPr id="12" name="Content Placeholder 11" descr="DSCN47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13" name="Content Placeholder 12" descr="DSCN470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Closed cellars and Trash </a:t>
            </a:r>
            <a:endParaRPr lang="en-US" dirty="0"/>
          </a:p>
        </p:txBody>
      </p:sp>
      <p:pic>
        <p:nvPicPr>
          <p:cNvPr id="4" name="Content Placeholder 3" descr="DSCN470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7" name="Content Placeholder 6" descr="DSCN470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Stored pipe</a:t>
            </a:r>
            <a:endParaRPr lang="en-US" dirty="0"/>
          </a:p>
        </p:txBody>
      </p:sp>
      <p:pic>
        <p:nvPicPr>
          <p:cNvPr id="5" name="Content Placeholder 4" descr="DSCN47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23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EnCana</vt:lpstr>
      <vt:lpstr>Slide 2</vt:lpstr>
      <vt:lpstr>Weeds at entrance. Signs need reinstalled.</vt:lpstr>
      <vt:lpstr>Signs on opposite wells </vt:lpstr>
      <vt:lpstr>Closed cellars and Trash </vt:lpstr>
      <vt:lpstr>Stored pipe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3</cp:revision>
  <dcterms:created xsi:type="dcterms:W3CDTF">2014-07-22T19:58:48Z</dcterms:created>
  <dcterms:modified xsi:type="dcterms:W3CDTF">2014-07-22T20:19:01Z</dcterms:modified>
</cp:coreProperties>
</file>