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0" d="100"/>
          <a:sy n="110" d="100"/>
        </p:scale>
        <p:origin x="1312" y="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1/14/2026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27296" y="1683298"/>
            <a:ext cx="2517604" cy="188820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IMPETRO ENERGY LLC</a:t>
            </a:r>
            <a:br>
              <a:rPr lang="en-US" sz="2400" dirty="0" smtClean="0"/>
            </a:br>
            <a:r>
              <a:rPr lang="en-US" sz="2400" dirty="0" smtClean="0"/>
              <a:t>SHARP-BLAKE 2B   121-10597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dirty="0" smtClean="0"/>
              <a:t>WH-PJ-PM 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SIGNAGE@WH </a:t>
            </a:r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54475" y="1683300"/>
            <a:ext cx="2517602" cy="1888201"/>
          </a:xfrm>
        </p:spPr>
      </p:pic>
    </p:spTree>
    <p:extLst>
      <p:ext uri="{BB962C8B-B14F-4D97-AF65-F5344CB8AC3E}">
        <p14:creationId xmlns:p14="http://schemas.microsoft.com/office/powerpoint/2010/main" val="18928335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800" dirty="0" smtClean="0"/>
              <a:t>IMPETRO ENERGY LLC</a:t>
            </a:r>
            <a:br>
              <a:rPr lang="en-US" sz="1800" dirty="0" smtClean="0"/>
            </a:br>
            <a:r>
              <a:rPr lang="en-US" sz="1800" dirty="0" smtClean="0"/>
              <a:t>SHARP-BLAKE 2B   121-10597</a:t>
            </a:r>
            <a:endParaRPr lang="en-US" sz="1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BATTERY – LO – SIGNAGE - BERM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SIGNAGE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4400" y="1914525"/>
            <a:ext cx="3124200" cy="234315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05400" y="1914525"/>
            <a:ext cx="3124200" cy="2343150"/>
          </a:xfrm>
        </p:spPr>
      </p:pic>
    </p:spTree>
    <p:extLst>
      <p:ext uri="{BB962C8B-B14F-4D97-AF65-F5344CB8AC3E}">
        <p14:creationId xmlns:p14="http://schemas.microsoft.com/office/powerpoint/2010/main" val="18617904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1907</TotalTime>
  <Words>25</Words>
  <Application>Microsoft Office PowerPoint</Application>
  <PresentationFormat>On-screen Show (4:3)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IMPETRO ENERGY LLC SHARP-BLAKE 2B   121-10597</vt:lpstr>
      <vt:lpstr>IMPETRO ENERGY LLC SHARP-BLAKE 2B   121-10597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301</cp:revision>
  <dcterms:created xsi:type="dcterms:W3CDTF">2014-10-03T21:02:56Z</dcterms:created>
  <dcterms:modified xsi:type="dcterms:W3CDTF">2026-01-14T21:26:07Z</dcterms:modified>
</cp:coreProperties>
</file>